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4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3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</p:sldIdLst>
  <p:sldSz cx="9144000" cy="6858000" type="screen4x3"/>
  <p:notesSz cx="7099300" cy="10234613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1" d="100"/>
          <a:sy n="81" d="100"/>
        </p:scale>
        <p:origin x="778" y="6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_rels/data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6" Type="http://schemas.openxmlformats.org/officeDocument/2006/relationships/image" Target="../media/image62.svg"/><Relationship Id="rId5" Type="http://schemas.openxmlformats.org/officeDocument/2006/relationships/image" Target="../media/image61.png"/><Relationship Id="rId4" Type="http://schemas.openxmlformats.org/officeDocument/2006/relationships/image" Target="../media/image60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svg"/><Relationship Id="rId1" Type="http://schemas.openxmlformats.org/officeDocument/2006/relationships/image" Target="../media/image23.png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26.sv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://scarletbox.deviantart.com/art/gandalf-lotr-494585918" TargetMode="External"/><Relationship Id="rId1" Type="http://schemas.openxmlformats.org/officeDocument/2006/relationships/image" Target="../media/image27.png"/><Relationship Id="rId6" Type="http://schemas.openxmlformats.org/officeDocument/2006/relationships/hyperlink" Target="http://redda88.blogspot.it/2014/01/tutorial-minion.html" TargetMode="External"/><Relationship Id="rId5" Type="http://schemas.openxmlformats.org/officeDocument/2006/relationships/image" Target="../media/image29.jpeg"/><Relationship Id="rId4" Type="http://schemas.openxmlformats.org/officeDocument/2006/relationships/hyperlink" Target="http://www.pngall.com/man-png" TargetMode="External"/></Relationships>
</file>

<file path=ppt/diagrams/_rels/data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sv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50.svg"/><Relationship Id="rId1" Type="http://schemas.openxmlformats.org/officeDocument/2006/relationships/image" Target="../media/image49.png"/><Relationship Id="rId6" Type="http://schemas.openxmlformats.org/officeDocument/2006/relationships/image" Target="../media/image54.svg"/><Relationship Id="rId5" Type="http://schemas.openxmlformats.org/officeDocument/2006/relationships/image" Target="../media/image53.png"/><Relationship Id="rId10" Type="http://schemas.openxmlformats.org/officeDocument/2006/relationships/image" Target="../media/image58.svg"/><Relationship Id="rId4" Type="http://schemas.openxmlformats.org/officeDocument/2006/relationships/image" Target="../media/image52.svg"/><Relationship Id="rId9" Type="http://schemas.openxmlformats.org/officeDocument/2006/relationships/image" Target="../media/image57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_rels/drawing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6" Type="http://schemas.openxmlformats.org/officeDocument/2006/relationships/image" Target="../media/image62.svg"/><Relationship Id="rId5" Type="http://schemas.openxmlformats.org/officeDocument/2006/relationships/image" Target="../media/image61.png"/><Relationship Id="rId4" Type="http://schemas.openxmlformats.org/officeDocument/2006/relationships/image" Target="../media/image60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svg"/><Relationship Id="rId1" Type="http://schemas.openxmlformats.org/officeDocument/2006/relationships/image" Target="../media/image23.png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26.sv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://scarletbox.deviantart.com/art/gandalf-lotr-494585918" TargetMode="External"/><Relationship Id="rId1" Type="http://schemas.openxmlformats.org/officeDocument/2006/relationships/image" Target="../media/image27.png"/><Relationship Id="rId6" Type="http://schemas.openxmlformats.org/officeDocument/2006/relationships/hyperlink" Target="http://redda88.blogspot.it/2014/01/tutorial-minion.html" TargetMode="External"/><Relationship Id="rId5" Type="http://schemas.openxmlformats.org/officeDocument/2006/relationships/image" Target="../media/image29.jpeg"/><Relationship Id="rId4" Type="http://schemas.openxmlformats.org/officeDocument/2006/relationships/hyperlink" Target="http://www.pngall.com/man-png" TargetMode="External"/></Relationships>
</file>

<file path=ppt/diagrams/_rels/drawing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sv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50.svg"/><Relationship Id="rId1" Type="http://schemas.openxmlformats.org/officeDocument/2006/relationships/image" Target="../media/image49.png"/><Relationship Id="rId6" Type="http://schemas.openxmlformats.org/officeDocument/2006/relationships/image" Target="../media/image54.svg"/><Relationship Id="rId5" Type="http://schemas.openxmlformats.org/officeDocument/2006/relationships/image" Target="../media/image53.png"/><Relationship Id="rId10" Type="http://schemas.openxmlformats.org/officeDocument/2006/relationships/image" Target="../media/image58.svg"/><Relationship Id="rId4" Type="http://schemas.openxmlformats.org/officeDocument/2006/relationships/image" Target="../media/image52.svg"/><Relationship Id="rId9" Type="http://schemas.openxmlformats.org/officeDocument/2006/relationships/image" Target="../media/image57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8F88538-3222-4790-81AF-E1C8F106DE02}" type="doc">
      <dgm:prSet loTypeId="urn:microsoft.com/office/officeart/2018/5/layout/CenteredIconLabelDescription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A1893E1-B339-45D3-A1B0-4EEE9079438E}">
      <dgm:prSet/>
      <dgm:spPr/>
      <dgm:t>
        <a:bodyPr/>
        <a:lstStyle/>
        <a:p>
          <a:pPr>
            <a:defRPr b="1"/>
          </a:pPr>
          <a:r>
            <a:rPr lang="pt-BR"/>
            <a:t>Manifesto Ágil</a:t>
          </a:r>
          <a:endParaRPr lang="en-US"/>
        </a:p>
      </dgm:t>
    </dgm:pt>
    <dgm:pt modelId="{62F9F726-FB1E-420C-A5F8-7228B10C457A}" type="parTrans" cxnId="{0E8FB47B-B0BA-426B-8450-46DFDA6C663E}">
      <dgm:prSet/>
      <dgm:spPr/>
      <dgm:t>
        <a:bodyPr/>
        <a:lstStyle/>
        <a:p>
          <a:endParaRPr lang="en-US"/>
        </a:p>
      </dgm:t>
    </dgm:pt>
    <dgm:pt modelId="{4485B911-265D-4292-98C0-9D918DBBE706}" type="sibTrans" cxnId="{0E8FB47B-B0BA-426B-8450-46DFDA6C663E}">
      <dgm:prSet/>
      <dgm:spPr/>
      <dgm:t>
        <a:bodyPr/>
        <a:lstStyle/>
        <a:p>
          <a:endParaRPr lang="en-US"/>
        </a:p>
      </dgm:t>
    </dgm:pt>
    <dgm:pt modelId="{7BFD9FDF-E54F-4FA7-BBC7-BE61C3061499}">
      <dgm:prSet/>
      <dgm:spPr/>
      <dgm:t>
        <a:bodyPr/>
        <a:lstStyle/>
        <a:p>
          <a:pPr>
            <a:defRPr b="1"/>
          </a:pPr>
          <a:r>
            <a:rPr lang="pt-BR"/>
            <a:t>Princípios ágeis</a:t>
          </a:r>
          <a:endParaRPr lang="en-US"/>
        </a:p>
      </dgm:t>
    </dgm:pt>
    <dgm:pt modelId="{8E2D957A-0F6D-40A7-AD19-86731A9644E0}" type="parTrans" cxnId="{D749C68C-E633-495C-80E7-F9489C5DEB27}">
      <dgm:prSet/>
      <dgm:spPr/>
      <dgm:t>
        <a:bodyPr/>
        <a:lstStyle/>
        <a:p>
          <a:endParaRPr lang="en-US"/>
        </a:p>
      </dgm:t>
    </dgm:pt>
    <dgm:pt modelId="{E353E994-1AC8-479C-83A1-3EA310EAA99F}" type="sibTrans" cxnId="{D749C68C-E633-495C-80E7-F9489C5DEB27}">
      <dgm:prSet/>
      <dgm:spPr/>
      <dgm:t>
        <a:bodyPr/>
        <a:lstStyle/>
        <a:p>
          <a:endParaRPr lang="en-US"/>
        </a:p>
      </dgm:t>
    </dgm:pt>
    <dgm:pt modelId="{ACE316FC-9A28-43B8-A584-556A2A770E47}">
      <dgm:prSet/>
      <dgm:spPr/>
      <dgm:t>
        <a:bodyPr/>
        <a:lstStyle/>
        <a:p>
          <a:pPr>
            <a:defRPr b="1"/>
          </a:pPr>
          <a:r>
            <a:rPr lang="pt-BR"/>
            <a:t>Scrum: </a:t>
          </a:r>
          <a:endParaRPr lang="en-US"/>
        </a:p>
      </dgm:t>
    </dgm:pt>
    <dgm:pt modelId="{7DA551C1-8578-4358-9FB6-836074BCA24C}" type="parTrans" cxnId="{E71D58FF-F7F1-49EC-BEC3-D8565C1C4C38}">
      <dgm:prSet/>
      <dgm:spPr/>
      <dgm:t>
        <a:bodyPr/>
        <a:lstStyle/>
        <a:p>
          <a:endParaRPr lang="en-US"/>
        </a:p>
      </dgm:t>
    </dgm:pt>
    <dgm:pt modelId="{3DD13521-E90F-49BC-A340-ACCA5B9B5909}" type="sibTrans" cxnId="{E71D58FF-F7F1-49EC-BEC3-D8565C1C4C38}">
      <dgm:prSet/>
      <dgm:spPr/>
      <dgm:t>
        <a:bodyPr/>
        <a:lstStyle/>
        <a:p>
          <a:endParaRPr lang="en-US"/>
        </a:p>
      </dgm:t>
    </dgm:pt>
    <dgm:pt modelId="{C3A1C017-5C67-4EFE-A308-F2444832A05D}">
      <dgm:prSet/>
      <dgm:spPr/>
      <dgm:t>
        <a:bodyPr/>
        <a:lstStyle/>
        <a:p>
          <a:r>
            <a:rPr lang="pt-BR"/>
            <a:t>Pilares</a:t>
          </a:r>
          <a:endParaRPr lang="en-US"/>
        </a:p>
      </dgm:t>
    </dgm:pt>
    <dgm:pt modelId="{C4C450E2-AAA6-4A4C-B878-4BBEEF09EC07}" type="parTrans" cxnId="{B11F4F0C-B705-48B2-AD60-1217949A65FC}">
      <dgm:prSet/>
      <dgm:spPr/>
      <dgm:t>
        <a:bodyPr/>
        <a:lstStyle/>
        <a:p>
          <a:endParaRPr lang="en-US"/>
        </a:p>
      </dgm:t>
    </dgm:pt>
    <dgm:pt modelId="{C88F416C-FE73-42B3-BA11-879308AC3CAF}" type="sibTrans" cxnId="{B11F4F0C-B705-48B2-AD60-1217949A65FC}">
      <dgm:prSet/>
      <dgm:spPr/>
      <dgm:t>
        <a:bodyPr/>
        <a:lstStyle/>
        <a:p>
          <a:endParaRPr lang="en-US"/>
        </a:p>
      </dgm:t>
    </dgm:pt>
    <dgm:pt modelId="{0F4CF6A4-5511-4B89-BB1E-37F49B981D81}">
      <dgm:prSet/>
      <dgm:spPr/>
      <dgm:t>
        <a:bodyPr/>
        <a:lstStyle/>
        <a:p>
          <a:r>
            <a:rPr lang="pt-BR"/>
            <a:t>Papéis</a:t>
          </a:r>
          <a:endParaRPr lang="en-US"/>
        </a:p>
      </dgm:t>
    </dgm:pt>
    <dgm:pt modelId="{9F86570B-65EB-468E-A138-3874A4AB6072}" type="parTrans" cxnId="{B59C8DDE-A465-4E6B-A956-9089FE84DEE6}">
      <dgm:prSet/>
      <dgm:spPr/>
      <dgm:t>
        <a:bodyPr/>
        <a:lstStyle/>
        <a:p>
          <a:endParaRPr lang="en-US"/>
        </a:p>
      </dgm:t>
    </dgm:pt>
    <dgm:pt modelId="{F5F1E573-87D3-480A-A53F-17D869A27F0F}" type="sibTrans" cxnId="{B59C8DDE-A465-4E6B-A956-9089FE84DEE6}">
      <dgm:prSet/>
      <dgm:spPr/>
      <dgm:t>
        <a:bodyPr/>
        <a:lstStyle/>
        <a:p>
          <a:endParaRPr lang="en-US"/>
        </a:p>
      </dgm:t>
    </dgm:pt>
    <dgm:pt modelId="{F396425A-E204-4012-9802-5532CD293696}">
      <dgm:prSet/>
      <dgm:spPr/>
      <dgm:t>
        <a:bodyPr/>
        <a:lstStyle/>
        <a:p>
          <a:r>
            <a:rPr lang="pt-BR"/>
            <a:t>Artefatos</a:t>
          </a:r>
          <a:endParaRPr lang="en-US"/>
        </a:p>
      </dgm:t>
    </dgm:pt>
    <dgm:pt modelId="{25470D8A-D927-4241-AC79-ECDF07A54E9B}" type="parTrans" cxnId="{00AC5800-83C3-4A11-B22E-1FAE5A850743}">
      <dgm:prSet/>
      <dgm:spPr/>
      <dgm:t>
        <a:bodyPr/>
        <a:lstStyle/>
        <a:p>
          <a:endParaRPr lang="en-US"/>
        </a:p>
      </dgm:t>
    </dgm:pt>
    <dgm:pt modelId="{4DD6F0B0-722E-4205-826E-997393CF7D04}" type="sibTrans" cxnId="{00AC5800-83C3-4A11-B22E-1FAE5A850743}">
      <dgm:prSet/>
      <dgm:spPr/>
      <dgm:t>
        <a:bodyPr/>
        <a:lstStyle/>
        <a:p>
          <a:endParaRPr lang="en-US"/>
        </a:p>
      </dgm:t>
    </dgm:pt>
    <dgm:pt modelId="{8745245B-A5AD-4EC1-B69F-E20543BA1024}">
      <dgm:prSet/>
      <dgm:spPr/>
      <dgm:t>
        <a:bodyPr/>
        <a:lstStyle/>
        <a:p>
          <a:r>
            <a:rPr lang="pt-BR"/>
            <a:t>Reuniões</a:t>
          </a:r>
          <a:endParaRPr lang="en-US"/>
        </a:p>
      </dgm:t>
    </dgm:pt>
    <dgm:pt modelId="{FE09CF53-D452-40A0-A89C-AF7F85EF926D}" type="parTrans" cxnId="{BD8210C5-5A57-4569-9C29-7C555BA74437}">
      <dgm:prSet/>
      <dgm:spPr/>
      <dgm:t>
        <a:bodyPr/>
        <a:lstStyle/>
        <a:p>
          <a:endParaRPr lang="en-US"/>
        </a:p>
      </dgm:t>
    </dgm:pt>
    <dgm:pt modelId="{89C103F7-C15D-457B-A828-8AEBDC8ACF50}" type="sibTrans" cxnId="{BD8210C5-5A57-4569-9C29-7C555BA74437}">
      <dgm:prSet/>
      <dgm:spPr/>
      <dgm:t>
        <a:bodyPr/>
        <a:lstStyle/>
        <a:p>
          <a:endParaRPr lang="en-US"/>
        </a:p>
      </dgm:t>
    </dgm:pt>
    <dgm:pt modelId="{CBBB57CE-2812-49CE-9ECF-86AEFA6CF430}">
      <dgm:prSet/>
      <dgm:spPr/>
      <dgm:t>
        <a:bodyPr/>
        <a:lstStyle/>
        <a:p>
          <a:r>
            <a:rPr lang="pt-BR"/>
            <a:t>Burndown chart</a:t>
          </a:r>
          <a:endParaRPr lang="en-US"/>
        </a:p>
      </dgm:t>
    </dgm:pt>
    <dgm:pt modelId="{9D7C9C88-5669-4186-A6E3-07E57611DBF7}" type="parTrans" cxnId="{107CD9F6-3C41-49B6-A3D5-008F73387ACA}">
      <dgm:prSet/>
      <dgm:spPr/>
      <dgm:t>
        <a:bodyPr/>
        <a:lstStyle/>
        <a:p>
          <a:endParaRPr lang="en-US"/>
        </a:p>
      </dgm:t>
    </dgm:pt>
    <dgm:pt modelId="{555B428A-0A34-40FE-84A3-3D43A46C10DD}" type="sibTrans" cxnId="{107CD9F6-3C41-49B6-A3D5-008F73387ACA}">
      <dgm:prSet/>
      <dgm:spPr/>
      <dgm:t>
        <a:bodyPr/>
        <a:lstStyle/>
        <a:p>
          <a:endParaRPr lang="en-US"/>
        </a:p>
      </dgm:t>
    </dgm:pt>
    <dgm:pt modelId="{B913031F-1EF8-4FCE-BFA3-C2934803BC15}">
      <dgm:prSet/>
      <dgm:spPr/>
      <dgm:t>
        <a:bodyPr/>
        <a:lstStyle/>
        <a:p>
          <a:pPr>
            <a:defRPr b="1"/>
          </a:pPr>
          <a:r>
            <a:rPr lang="pt-BR"/>
            <a:t>LeSS</a:t>
          </a:r>
          <a:endParaRPr lang="en-US"/>
        </a:p>
      </dgm:t>
    </dgm:pt>
    <dgm:pt modelId="{FAA177A7-E104-4015-8B2D-95C5949918BD}" type="parTrans" cxnId="{BC2ADECF-86A0-4B09-B090-C058CD105E73}">
      <dgm:prSet/>
      <dgm:spPr/>
      <dgm:t>
        <a:bodyPr/>
        <a:lstStyle/>
        <a:p>
          <a:endParaRPr lang="en-US"/>
        </a:p>
      </dgm:t>
    </dgm:pt>
    <dgm:pt modelId="{407DF180-1E47-4057-9653-1C326E56D328}" type="sibTrans" cxnId="{BC2ADECF-86A0-4B09-B090-C058CD105E73}">
      <dgm:prSet/>
      <dgm:spPr/>
      <dgm:t>
        <a:bodyPr/>
        <a:lstStyle/>
        <a:p>
          <a:endParaRPr lang="en-US"/>
        </a:p>
      </dgm:t>
    </dgm:pt>
    <dgm:pt modelId="{45A482A7-BECE-44B4-A45D-6F6AE360E30C}">
      <dgm:prSet/>
      <dgm:spPr/>
      <dgm:t>
        <a:bodyPr/>
        <a:lstStyle/>
        <a:p>
          <a:pPr>
            <a:defRPr b="1"/>
          </a:pPr>
          <a:r>
            <a:rPr lang="pt-BR"/>
            <a:t>LeSS Huge</a:t>
          </a:r>
          <a:endParaRPr lang="en-US"/>
        </a:p>
      </dgm:t>
    </dgm:pt>
    <dgm:pt modelId="{1A6FE066-1AD7-4D61-AD64-C429347F5292}" type="parTrans" cxnId="{58BC0670-9A0F-40FA-99AD-291027BF2EDF}">
      <dgm:prSet/>
      <dgm:spPr/>
      <dgm:t>
        <a:bodyPr/>
        <a:lstStyle/>
        <a:p>
          <a:endParaRPr lang="en-US"/>
        </a:p>
      </dgm:t>
    </dgm:pt>
    <dgm:pt modelId="{4791A841-77C6-402D-BEF1-4568A80615E9}" type="sibTrans" cxnId="{58BC0670-9A0F-40FA-99AD-291027BF2EDF}">
      <dgm:prSet/>
      <dgm:spPr/>
      <dgm:t>
        <a:bodyPr/>
        <a:lstStyle/>
        <a:p>
          <a:endParaRPr lang="en-US"/>
        </a:p>
      </dgm:t>
    </dgm:pt>
    <dgm:pt modelId="{9600162B-2C36-4E22-8BA9-E62A0039859F}" type="pres">
      <dgm:prSet presAssocID="{18F88538-3222-4790-81AF-E1C8F106DE02}" presName="root" presStyleCnt="0">
        <dgm:presLayoutVars>
          <dgm:dir/>
          <dgm:resizeHandles val="exact"/>
        </dgm:presLayoutVars>
      </dgm:prSet>
      <dgm:spPr/>
    </dgm:pt>
    <dgm:pt modelId="{A08B439C-ED4D-45C9-86DF-F3ECCCFD3D14}" type="pres">
      <dgm:prSet presAssocID="{8A1893E1-B339-45D3-A1B0-4EEE9079438E}" presName="compNode" presStyleCnt="0"/>
      <dgm:spPr/>
    </dgm:pt>
    <dgm:pt modelId="{BF3869C6-AC56-4D1D-B284-78923470A2CD}" type="pres">
      <dgm:prSet presAssocID="{8A1893E1-B339-45D3-A1B0-4EEE9079438E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29C08F2A-2FC5-4422-B883-18421942C30D}" type="pres">
      <dgm:prSet presAssocID="{8A1893E1-B339-45D3-A1B0-4EEE9079438E}" presName="iconSpace" presStyleCnt="0"/>
      <dgm:spPr/>
    </dgm:pt>
    <dgm:pt modelId="{D667B459-48CC-4E08-8461-880A0E1BFC12}" type="pres">
      <dgm:prSet presAssocID="{8A1893E1-B339-45D3-A1B0-4EEE9079438E}" presName="parTx" presStyleLbl="revTx" presStyleIdx="0" presStyleCnt="10">
        <dgm:presLayoutVars>
          <dgm:chMax val="0"/>
          <dgm:chPref val="0"/>
        </dgm:presLayoutVars>
      </dgm:prSet>
      <dgm:spPr/>
    </dgm:pt>
    <dgm:pt modelId="{EEFC7EBB-2DE6-418B-BBED-5941A8B5DD59}" type="pres">
      <dgm:prSet presAssocID="{8A1893E1-B339-45D3-A1B0-4EEE9079438E}" presName="txSpace" presStyleCnt="0"/>
      <dgm:spPr/>
    </dgm:pt>
    <dgm:pt modelId="{65EBC932-4338-478D-90AC-752221AFE9FC}" type="pres">
      <dgm:prSet presAssocID="{8A1893E1-B339-45D3-A1B0-4EEE9079438E}" presName="desTx" presStyleLbl="revTx" presStyleIdx="1" presStyleCnt="10">
        <dgm:presLayoutVars/>
      </dgm:prSet>
      <dgm:spPr/>
    </dgm:pt>
    <dgm:pt modelId="{1232AFF9-C788-4530-8580-B9F1C8555E7B}" type="pres">
      <dgm:prSet presAssocID="{4485B911-265D-4292-98C0-9D918DBBE706}" presName="sibTrans" presStyleCnt="0"/>
      <dgm:spPr/>
    </dgm:pt>
    <dgm:pt modelId="{42FF596A-D658-4D8C-9881-F4523D47ACBE}" type="pres">
      <dgm:prSet presAssocID="{7BFD9FDF-E54F-4FA7-BBC7-BE61C3061499}" presName="compNode" presStyleCnt="0"/>
      <dgm:spPr/>
    </dgm:pt>
    <dgm:pt modelId="{6710E970-D171-429D-BC1C-D7E4BEEC5BD4}" type="pres">
      <dgm:prSet presAssocID="{7BFD9FDF-E54F-4FA7-BBC7-BE61C3061499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un"/>
        </a:ext>
      </dgm:extLst>
    </dgm:pt>
    <dgm:pt modelId="{9E431060-73AD-46E7-B759-9EEF1E7BB12D}" type="pres">
      <dgm:prSet presAssocID="{7BFD9FDF-E54F-4FA7-BBC7-BE61C3061499}" presName="iconSpace" presStyleCnt="0"/>
      <dgm:spPr/>
    </dgm:pt>
    <dgm:pt modelId="{0718A3A1-6260-4F21-AF80-6B0073B3BEC8}" type="pres">
      <dgm:prSet presAssocID="{7BFD9FDF-E54F-4FA7-BBC7-BE61C3061499}" presName="parTx" presStyleLbl="revTx" presStyleIdx="2" presStyleCnt="10">
        <dgm:presLayoutVars>
          <dgm:chMax val="0"/>
          <dgm:chPref val="0"/>
        </dgm:presLayoutVars>
      </dgm:prSet>
      <dgm:spPr/>
    </dgm:pt>
    <dgm:pt modelId="{94DB4E9F-0FCE-4FD0-8DFE-8CFFB577D81D}" type="pres">
      <dgm:prSet presAssocID="{7BFD9FDF-E54F-4FA7-BBC7-BE61C3061499}" presName="txSpace" presStyleCnt="0"/>
      <dgm:spPr/>
    </dgm:pt>
    <dgm:pt modelId="{7E251A02-DAD8-405C-B3B0-9D873F3AE4F0}" type="pres">
      <dgm:prSet presAssocID="{7BFD9FDF-E54F-4FA7-BBC7-BE61C3061499}" presName="desTx" presStyleLbl="revTx" presStyleIdx="3" presStyleCnt="10">
        <dgm:presLayoutVars/>
      </dgm:prSet>
      <dgm:spPr/>
    </dgm:pt>
    <dgm:pt modelId="{206EE142-EC9F-47B7-8A72-ADE4C85435DE}" type="pres">
      <dgm:prSet presAssocID="{E353E994-1AC8-479C-83A1-3EA310EAA99F}" presName="sibTrans" presStyleCnt="0"/>
      <dgm:spPr/>
    </dgm:pt>
    <dgm:pt modelId="{5DBC2557-1B4F-4BD7-A67F-74AD70BB964F}" type="pres">
      <dgm:prSet presAssocID="{ACE316FC-9A28-43B8-A584-556A2A770E47}" presName="compNode" presStyleCnt="0"/>
      <dgm:spPr/>
    </dgm:pt>
    <dgm:pt modelId="{66F5E148-CACA-4D0F-98BD-5D0F283BAF89}" type="pres">
      <dgm:prSet presAssocID="{ACE316FC-9A28-43B8-A584-556A2A770E47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s"/>
        </a:ext>
      </dgm:extLst>
    </dgm:pt>
    <dgm:pt modelId="{916D082A-5152-4502-A3B3-620873F5B6F3}" type="pres">
      <dgm:prSet presAssocID="{ACE316FC-9A28-43B8-A584-556A2A770E47}" presName="iconSpace" presStyleCnt="0"/>
      <dgm:spPr/>
    </dgm:pt>
    <dgm:pt modelId="{5372FD7A-0F3F-4C97-A83C-392DDD84AF01}" type="pres">
      <dgm:prSet presAssocID="{ACE316FC-9A28-43B8-A584-556A2A770E47}" presName="parTx" presStyleLbl="revTx" presStyleIdx="4" presStyleCnt="10">
        <dgm:presLayoutVars>
          <dgm:chMax val="0"/>
          <dgm:chPref val="0"/>
        </dgm:presLayoutVars>
      </dgm:prSet>
      <dgm:spPr/>
    </dgm:pt>
    <dgm:pt modelId="{6E911835-D2E5-4E19-B770-227A1434C87E}" type="pres">
      <dgm:prSet presAssocID="{ACE316FC-9A28-43B8-A584-556A2A770E47}" presName="txSpace" presStyleCnt="0"/>
      <dgm:spPr/>
    </dgm:pt>
    <dgm:pt modelId="{E68EC9B0-D27C-4362-82BE-7539982D0145}" type="pres">
      <dgm:prSet presAssocID="{ACE316FC-9A28-43B8-A584-556A2A770E47}" presName="desTx" presStyleLbl="revTx" presStyleIdx="5" presStyleCnt="10">
        <dgm:presLayoutVars/>
      </dgm:prSet>
      <dgm:spPr/>
    </dgm:pt>
    <dgm:pt modelId="{A75F6EA5-7C76-4F8F-BFFF-5A3B7B9EA692}" type="pres">
      <dgm:prSet presAssocID="{3DD13521-E90F-49BC-A340-ACCA5B9B5909}" presName="sibTrans" presStyleCnt="0"/>
      <dgm:spPr/>
    </dgm:pt>
    <dgm:pt modelId="{2480EA56-6FE3-4EF7-9CCC-060DDCE46717}" type="pres">
      <dgm:prSet presAssocID="{B913031F-1EF8-4FCE-BFA3-C2934803BC15}" presName="compNode" presStyleCnt="0"/>
      <dgm:spPr/>
    </dgm:pt>
    <dgm:pt modelId="{1D82E851-CA29-4B27-88A9-BC25726C02B1}" type="pres">
      <dgm:prSet presAssocID="{B913031F-1EF8-4FCE-BFA3-C2934803BC15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inimize"/>
        </a:ext>
      </dgm:extLst>
    </dgm:pt>
    <dgm:pt modelId="{408CEAB4-D989-4A02-9A32-40CB634D12EB}" type="pres">
      <dgm:prSet presAssocID="{B913031F-1EF8-4FCE-BFA3-C2934803BC15}" presName="iconSpace" presStyleCnt="0"/>
      <dgm:spPr/>
    </dgm:pt>
    <dgm:pt modelId="{0627EEAE-E9E0-43BF-80F2-3F999FCF48B5}" type="pres">
      <dgm:prSet presAssocID="{B913031F-1EF8-4FCE-BFA3-C2934803BC15}" presName="parTx" presStyleLbl="revTx" presStyleIdx="6" presStyleCnt="10">
        <dgm:presLayoutVars>
          <dgm:chMax val="0"/>
          <dgm:chPref val="0"/>
        </dgm:presLayoutVars>
      </dgm:prSet>
      <dgm:spPr/>
    </dgm:pt>
    <dgm:pt modelId="{4FC279C6-A738-4E17-B947-67BA29EB8CFF}" type="pres">
      <dgm:prSet presAssocID="{B913031F-1EF8-4FCE-BFA3-C2934803BC15}" presName="txSpace" presStyleCnt="0"/>
      <dgm:spPr/>
    </dgm:pt>
    <dgm:pt modelId="{F15A3E7B-B160-4419-AEDB-C8E1CB1D3CA5}" type="pres">
      <dgm:prSet presAssocID="{B913031F-1EF8-4FCE-BFA3-C2934803BC15}" presName="desTx" presStyleLbl="revTx" presStyleIdx="7" presStyleCnt="10">
        <dgm:presLayoutVars/>
      </dgm:prSet>
      <dgm:spPr/>
    </dgm:pt>
    <dgm:pt modelId="{41580DAB-8DB7-41DF-9226-F78E9E78D26B}" type="pres">
      <dgm:prSet presAssocID="{407DF180-1E47-4057-9653-1C326E56D328}" presName="sibTrans" presStyleCnt="0"/>
      <dgm:spPr/>
    </dgm:pt>
    <dgm:pt modelId="{283CBA4D-932B-4481-8287-96F1A3743F56}" type="pres">
      <dgm:prSet presAssocID="{45A482A7-BECE-44B4-A45D-6F6AE360E30C}" presName="compNode" presStyleCnt="0"/>
      <dgm:spPr/>
    </dgm:pt>
    <dgm:pt modelId="{3ACBB6CA-E74D-4366-9AFB-2EC30DF5CEE4}" type="pres">
      <dgm:prSet presAssocID="{45A482A7-BECE-44B4-A45D-6F6AE360E30C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89A6B902-17DC-426C-A4E1-EEDB8EB8001B}" type="pres">
      <dgm:prSet presAssocID="{45A482A7-BECE-44B4-A45D-6F6AE360E30C}" presName="iconSpace" presStyleCnt="0"/>
      <dgm:spPr/>
    </dgm:pt>
    <dgm:pt modelId="{C59B24F8-4A54-469A-8ECE-1977CB71AC1D}" type="pres">
      <dgm:prSet presAssocID="{45A482A7-BECE-44B4-A45D-6F6AE360E30C}" presName="parTx" presStyleLbl="revTx" presStyleIdx="8" presStyleCnt="10">
        <dgm:presLayoutVars>
          <dgm:chMax val="0"/>
          <dgm:chPref val="0"/>
        </dgm:presLayoutVars>
      </dgm:prSet>
      <dgm:spPr/>
    </dgm:pt>
    <dgm:pt modelId="{0F0B5113-97AE-461B-B718-9412CCC2CA61}" type="pres">
      <dgm:prSet presAssocID="{45A482A7-BECE-44B4-A45D-6F6AE360E30C}" presName="txSpace" presStyleCnt="0"/>
      <dgm:spPr/>
    </dgm:pt>
    <dgm:pt modelId="{5D815169-1266-4975-AA7F-F50E30FB3760}" type="pres">
      <dgm:prSet presAssocID="{45A482A7-BECE-44B4-A45D-6F6AE360E30C}" presName="desTx" presStyleLbl="revTx" presStyleIdx="9" presStyleCnt="10">
        <dgm:presLayoutVars/>
      </dgm:prSet>
      <dgm:spPr/>
    </dgm:pt>
  </dgm:ptLst>
  <dgm:cxnLst>
    <dgm:cxn modelId="{00AC5800-83C3-4A11-B22E-1FAE5A850743}" srcId="{ACE316FC-9A28-43B8-A584-556A2A770E47}" destId="{F396425A-E204-4012-9802-5532CD293696}" srcOrd="2" destOrd="0" parTransId="{25470D8A-D927-4241-AC79-ECDF07A54E9B}" sibTransId="{4DD6F0B0-722E-4205-826E-997393CF7D04}"/>
    <dgm:cxn modelId="{B11F4F0C-B705-48B2-AD60-1217949A65FC}" srcId="{ACE316FC-9A28-43B8-A584-556A2A770E47}" destId="{C3A1C017-5C67-4EFE-A308-F2444832A05D}" srcOrd="0" destOrd="0" parTransId="{C4C450E2-AAA6-4A4C-B878-4BBEEF09EC07}" sibTransId="{C88F416C-FE73-42B3-BA11-879308AC3CAF}"/>
    <dgm:cxn modelId="{8243A511-30E2-4D47-89D4-122308769AA5}" type="presOf" srcId="{C3A1C017-5C67-4EFE-A308-F2444832A05D}" destId="{E68EC9B0-D27C-4362-82BE-7539982D0145}" srcOrd="0" destOrd="0" presId="urn:microsoft.com/office/officeart/2018/5/layout/CenteredIconLabelDescriptionList"/>
    <dgm:cxn modelId="{FF69E715-FA78-4167-8C56-9E3FD6875CA4}" type="presOf" srcId="{F396425A-E204-4012-9802-5532CD293696}" destId="{E68EC9B0-D27C-4362-82BE-7539982D0145}" srcOrd="0" destOrd="2" presId="urn:microsoft.com/office/officeart/2018/5/layout/CenteredIconLabelDescriptionList"/>
    <dgm:cxn modelId="{3241322B-718A-4190-A04B-11DBF1048CE1}" type="presOf" srcId="{8A1893E1-B339-45D3-A1B0-4EEE9079438E}" destId="{D667B459-48CC-4E08-8461-880A0E1BFC12}" srcOrd="0" destOrd="0" presId="urn:microsoft.com/office/officeart/2018/5/layout/CenteredIconLabelDescriptionList"/>
    <dgm:cxn modelId="{2609C53A-450E-4B10-AD84-8EAB2CBEC9BE}" type="presOf" srcId="{ACE316FC-9A28-43B8-A584-556A2A770E47}" destId="{5372FD7A-0F3F-4C97-A83C-392DDD84AF01}" srcOrd="0" destOrd="0" presId="urn:microsoft.com/office/officeart/2018/5/layout/CenteredIconLabelDescriptionList"/>
    <dgm:cxn modelId="{0A82AB5F-4996-40AB-8EAA-615CACF60CF2}" type="presOf" srcId="{8745245B-A5AD-4EC1-B69F-E20543BA1024}" destId="{E68EC9B0-D27C-4362-82BE-7539982D0145}" srcOrd="0" destOrd="3" presId="urn:microsoft.com/office/officeart/2018/5/layout/CenteredIconLabelDescriptionList"/>
    <dgm:cxn modelId="{F6BA2D42-47ED-4803-8117-0CDFFBFA92E9}" type="presOf" srcId="{18F88538-3222-4790-81AF-E1C8F106DE02}" destId="{9600162B-2C36-4E22-8BA9-E62A0039859F}" srcOrd="0" destOrd="0" presId="urn:microsoft.com/office/officeart/2018/5/layout/CenteredIconLabelDescriptionList"/>
    <dgm:cxn modelId="{5A0E7068-B8AD-42C3-918F-3E749BB58860}" type="presOf" srcId="{45A482A7-BECE-44B4-A45D-6F6AE360E30C}" destId="{C59B24F8-4A54-469A-8ECE-1977CB71AC1D}" srcOrd="0" destOrd="0" presId="urn:microsoft.com/office/officeart/2018/5/layout/CenteredIconLabelDescriptionList"/>
    <dgm:cxn modelId="{58BC0670-9A0F-40FA-99AD-291027BF2EDF}" srcId="{18F88538-3222-4790-81AF-E1C8F106DE02}" destId="{45A482A7-BECE-44B4-A45D-6F6AE360E30C}" srcOrd="4" destOrd="0" parTransId="{1A6FE066-1AD7-4D61-AD64-C429347F5292}" sibTransId="{4791A841-77C6-402D-BEF1-4568A80615E9}"/>
    <dgm:cxn modelId="{98F1FE54-362A-4468-9DCC-F2EA18B67A67}" type="presOf" srcId="{CBBB57CE-2812-49CE-9ECF-86AEFA6CF430}" destId="{E68EC9B0-D27C-4362-82BE-7539982D0145}" srcOrd="0" destOrd="4" presId="urn:microsoft.com/office/officeart/2018/5/layout/CenteredIconLabelDescriptionList"/>
    <dgm:cxn modelId="{0E8FB47B-B0BA-426B-8450-46DFDA6C663E}" srcId="{18F88538-3222-4790-81AF-E1C8F106DE02}" destId="{8A1893E1-B339-45D3-A1B0-4EEE9079438E}" srcOrd="0" destOrd="0" parTransId="{62F9F726-FB1E-420C-A5F8-7228B10C457A}" sibTransId="{4485B911-265D-4292-98C0-9D918DBBE706}"/>
    <dgm:cxn modelId="{D749C68C-E633-495C-80E7-F9489C5DEB27}" srcId="{18F88538-3222-4790-81AF-E1C8F106DE02}" destId="{7BFD9FDF-E54F-4FA7-BBC7-BE61C3061499}" srcOrd="1" destOrd="0" parTransId="{8E2D957A-0F6D-40A7-AD19-86731A9644E0}" sibTransId="{E353E994-1AC8-479C-83A1-3EA310EAA99F}"/>
    <dgm:cxn modelId="{7660A1A8-FE0F-4205-A212-ADCDA340D87D}" type="presOf" srcId="{0F4CF6A4-5511-4B89-BB1E-37F49B981D81}" destId="{E68EC9B0-D27C-4362-82BE-7539982D0145}" srcOrd="0" destOrd="1" presId="urn:microsoft.com/office/officeart/2018/5/layout/CenteredIconLabelDescriptionList"/>
    <dgm:cxn modelId="{BD8210C5-5A57-4569-9C29-7C555BA74437}" srcId="{ACE316FC-9A28-43B8-A584-556A2A770E47}" destId="{8745245B-A5AD-4EC1-B69F-E20543BA1024}" srcOrd="3" destOrd="0" parTransId="{FE09CF53-D452-40A0-A89C-AF7F85EF926D}" sibTransId="{89C103F7-C15D-457B-A828-8AEBDC8ACF50}"/>
    <dgm:cxn modelId="{BC2ADECF-86A0-4B09-B090-C058CD105E73}" srcId="{18F88538-3222-4790-81AF-E1C8F106DE02}" destId="{B913031F-1EF8-4FCE-BFA3-C2934803BC15}" srcOrd="3" destOrd="0" parTransId="{FAA177A7-E104-4015-8B2D-95C5949918BD}" sibTransId="{407DF180-1E47-4057-9653-1C326E56D328}"/>
    <dgm:cxn modelId="{87DDFDD2-C21F-48F1-9768-60D1EE354BDC}" type="presOf" srcId="{B913031F-1EF8-4FCE-BFA3-C2934803BC15}" destId="{0627EEAE-E9E0-43BF-80F2-3F999FCF48B5}" srcOrd="0" destOrd="0" presId="urn:microsoft.com/office/officeart/2018/5/layout/CenteredIconLabelDescriptionList"/>
    <dgm:cxn modelId="{9F12E8D7-D5A2-427F-9CC6-D2F4A7D2BA24}" type="presOf" srcId="{7BFD9FDF-E54F-4FA7-BBC7-BE61C3061499}" destId="{0718A3A1-6260-4F21-AF80-6B0073B3BEC8}" srcOrd="0" destOrd="0" presId="urn:microsoft.com/office/officeart/2018/5/layout/CenteredIconLabelDescriptionList"/>
    <dgm:cxn modelId="{B59C8DDE-A465-4E6B-A956-9089FE84DEE6}" srcId="{ACE316FC-9A28-43B8-A584-556A2A770E47}" destId="{0F4CF6A4-5511-4B89-BB1E-37F49B981D81}" srcOrd="1" destOrd="0" parTransId="{9F86570B-65EB-468E-A138-3874A4AB6072}" sibTransId="{F5F1E573-87D3-480A-A53F-17D869A27F0F}"/>
    <dgm:cxn modelId="{107CD9F6-3C41-49B6-A3D5-008F73387ACA}" srcId="{ACE316FC-9A28-43B8-A584-556A2A770E47}" destId="{CBBB57CE-2812-49CE-9ECF-86AEFA6CF430}" srcOrd="4" destOrd="0" parTransId="{9D7C9C88-5669-4186-A6E3-07E57611DBF7}" sibTransId="{555B428A-0A34-40FE-84A3-3D43A46C10DD}"/>
    <dgm:cxn modelId="{E71D58FF-F7F1-49EC-BEC3-D8565C1C4C38}" srcId="{18F88538-3222-4790-81AF-E1C8F106DE02}" destId="{ACE316FC-9A28-43B8-A584-556A2A770E47}" srcOrd="2" destOrd="0" parTransId="{7DA551C1-8578-4358-9FB6-836074BCA24C}" sibTransId="{3DD13521-E90F-49BC-A340-ACCA5B9B5909}"/>
    <dgm:cxn modelId="{E9031865-F739-4840-BAA0-48D1409681BA}" type="presParOf" srcId="{9600162B-2C36-4E22-8BA9-E62A0039859F}" destId="{A08B439C-ED4D-45C9-86DF-F3ECCCFD3D14}" srcOrd="0" destOrd="0" presId="urn:microsoft.com/office/officeart/2018/5/layout/CenteredIconLabelDescriptionList"/>
    <dgm:cxn modelId="{9519A036-6204-4FE7-AA79-70AF31D9B1B8}" type="presParOf" srcId="{A08B439C-ED4D-45C9-86DF-F3ECCCFD3D14}" destId="{BF3869C6-AC56-4D1D-B284-78923470A2CD}" srcOrd="0" destOrd="0" presId="urn:microsoft.com/office/officeart/2018/5/layout/CenteredIconLabelDescriptionList"/>
    <dgm:cxn modelId="{94B9679D-809C-47B9-A45D-4FEA334A7D3F}" type="presParOf" srcId="{A08B439C-ED4D-45C9-86DF-F3ECCCFD3D14}" destId="{29C08F2A-2FC5-4422-B883-18421942C30D}" srcOrd="1" destOrd="0" presId="urn:microsoft.com/office/officeart/2018/5/layout/CenteredIconLabelDescriptionList"/>
    <dgm:cxn modelId="{24EF6912-65AC-463D-9309-73A16CD05F98}" type="presParOf" srcId="{A08B439C-ED4D-45C9-86DF-F3ECCCFD3D14}" destId="{D667B459-48CC-4E08-8461-880A0E1BFC12}" srcOrd="2" destOrd="0" presId="urn:microsoft.com/office/officeart/2018/5/layout/CenteredIconLabelDescriptionList"/>
    <dgm:cxn modelId="{2B9BE3D4-C5DE-4415-9653-051A597C60DF}" type="presParOf" srcId="{A08B439C-ED4D-45C9-86DF-F3ECCCFD3D14}" destId="{EEFC7EBB-2DE6-418B-BBED-5941A8B5DD59}" srcOrd="3" destOrd="0" presId="urn:microsoft.com/office/officeart/2018/5/layout/CenteredIconLabelDescriptionList"/>
    <dgm:cxn modelId="{2E82037E-B3F1-41B3-AD83-5093ED549F74}" type="presParOf" srcId="{A08B439C-ED4D-45C9-86DF-F3ECCCFD3D14}" destId="{65EBC932-4338-478D-90AC-752221AFE9FC}" srcOrd="4" destOrd="0" presId="urn:microsoft.com/office/officeart/2018/5/layout/CenteredIconLabelDescriptionList"/>
    <dgm:cxn modelId="{5DD0796F-7374-470D-857F-C54C0D26BC1B}" type="presParOf" srcId="{9600162B-2C36-4E22-8BA9-E62A0039859F}" destId="{1232AFF9-C788-4530-8580-B9F1C8555E7B}" srcOrd="1" destOrd="0" presId="urn:microsoft.com/office/officeart/2018/5/layout/CenteredIconLabelDescriptionList"/>
    <dgm:cxn modelId="{47C37EEB-33D6-4425-ABB8-BB176F674BCC}" type="presParOf" srcId="{9600162B-2C36-4E22-8BA9-E62A0039859F}" destId="{42FF596A-D658-4D8C-9881-F4523D47ACBE}" srcOrd="2" destOrd="0" presId="urn:microsoft.com/office/officeart/2018/5/layout/CenteredIconLabelDescriptionList"/>
    <dgm:cxn modelId="{598A9E55-ADBF-408D-B11B-1B5929D1CCD7}" type="presParOf" srcId="{42FF596A-D658-4D8C-9881-F4523D47ACBE}" destId="{6710E970-D171-429D-BC1C-D7E4BEEC5BD4}" srcOrd="0" destOrd="0" presId="urn:microsoft.com/office/officeart/2018/5/layout/CenteredIconLabelDescriptionList"/>
    <dgm:cxn modelId="{F5E18B02-BF20-407A-90BC-25B04ACB9666}" type="presParOf" srcId="{42FF596A-D658-4D8C-9881-F4523D47ACBE}" destId="{9E431060-73AD-46E7-B759-9EEF1E7BB12D}" srcOrd="1" destOrd="0" presId="urn:microsoft.com/office/officeart/2018/5/layout/CenteredIconLabelDescriptionList"/>
    <dgm:cxn modelId="{671524E5-2261-4C7C-8288-A831EAE2C452}" type="presParOf" srcId="{42FF596A-D658-4D8C-9881-F4523D47ACBE}" destId="{0718A3A1-6260-4F21-AF80-6B0073B3BEC8}" srcOrd="2" destOrd="0" presId="urn:microsoft.com/office/officeart/2018/5/layout/CenteredIconLabelDescriptionList"/>
    <dgm:cxn modelId="{CD49ED60-4467-432F-B0B8-CCF10C299251}" type="presParOf" srcId="{42FF596A-D658-4D8C-9881-F4523D47ACBE}" destId="{94DB4E9F-0FCE-4FD0-8DFE-8CFFB577D81D}" srcOrd="3" destOrd="0" presId="urn:microsoft.com/office/officeart/2018/5/layout/CenteredIconLabelDescriptionList"/>
    <dgm:cxn modelId="{CB211D8B-C75B-4D24-AC8F-56E5D0573093}" type="presParOf" srcId="{42FF596A-D658-4D8C-9881-F4523D47ACBE}" destId="{7E251A02-DAD8-405C-B3B0-9D873F3AE4F0}" srcOrd="4" destOrd="0" presId="urn:microsoft.com/office/officeart/2018/5/layout/CenteredIconLabelDescriptionList"/>
    <dgm:cxn modelId="{00E84965-F6FC-4E1D-A15E-3AF08A913A10}" type="presParOf" srcId="{9600162B-2C36-4E22-8BA9-E62A0039859F}" destId="{206EE142-EC9F-47B7-8A72-ADE4C85435DE}" srcOrd="3" destOrd="0" presId="urn:microsoft.com/office/officeart/2018/5/layout/CenteredIconLabelDescriptionList"/>
    <dgm:cxn modelId="{2767C9D1-5F2D-4333-A14F-A4E29083CE82}" type="presParOf" srcId="{9600162B-2C36-4E22-8BA9-E62A0039859F}" destId="{5DBC2557-1B4F-4BD7-A67F-74AD70BB964F}" srcOrd="4" destOrd="0" presId="urn:microsoft.com/office/officeart/2018/5/layout/CenteredIconLabelDescriptionList"/>
    <dgm:cxn modelId="{D237AF09-B2FC-48CA-B0B4-93001FB693D7}" type="presParOf" srcId="{5DBC2557-1B4F-4BD7-A67F-74AD70BB964F}" destId="{66F5E148-CACA-4D0F-98BD-5D0F283BAF89}" srcOrd="0" destOrd="0" presId="urn:microsoft.com/office/officeart/2018/5/layout/CenteredIconLabelDescriptionList"/>
    <dgm:cxn modelId="{F9663661-F788-467B-96C6-196896B199BA}" type="presParOf" srcId="{5DBC2557-1B4F-4BD7-A67F-74AD70BB964F}" destId="{916D082A-5152-4502-A3B3-620873F5B6F3}" srcOrd="1" destOrd="0" presId="urn:microsoft.com/office/officeart/2018/5/layout/CenteredIconLabelDescriptionList"/>
    <dgm:cxn modelId="{6E37DDC1-B34F-43A8-9D8A-74E2C44B61C0}" type="presParOf" srcId="{5DBC2557-1B4F-4BD7-A67F-74AD70BB964F}" destId="{5372FD7A-0F3F-4C97-A83C-392DDD84AF01}" srcOrd="2" destOrd="0" presId="urn:microsoft.com/office/officeart/2018/5/layout/CenteredIconLabelDescriptionList"/>
    <dgm:cxn modelId="{60A94E42-DB45-42E3-A565-4C554E6DAF28}" type="presParOf" srcId="{5DBC2557-1B4F-4BD7-A67F-74AD70BB964F}" destId="{6E911835-D2E5-4E19-B770-227A1434C87E}" srcOrd="3" destOrd="0" presId="urn:microsoft.com/office/officeart/2018/5/layout/CenteredIconLabelDescriptionList"/>
    <dgm:cxn modelId="{A4E8AD34-C9D4-4ADA-AF04-48E07AE179DA}" type="presParOf" srcId="{5DBC2557-1B4F-4BD7-A67F-74AD70BB964F}" destId="{E68EC9B0-D27C-4362-82BE-7539982D0145}" srcOrd="4" destOrd="0" presId="urn:microsoft.com/office/officeart/2018/5/layout/CenteredIconLabelDescriptionList"/>
    <dgm:cxn modelId="{079BB039-1EB9-4D53-99D1-0F609F05AC37}" type="presParOf" srcId="{9600162B-2C36-4E22-8BA9-E62A0039859F}" destId="{A75F6EA5-7C76-4F8F-BFFF-5A3B7B9EA692}" srcOrd="5" destOrd="0" presId="urn:microsoft.com/office/officeart/2018/5/layout/CenteredIconLabelDescriptionList"/>
    <dgm:cxn modelId="{4175EE9B-B7CB-4B00-8456-A1AFCF469878}" type="presParOf" srcId="{9600162B-2C36-4E22-8BA9-E62A0039859F}" destId="{2480EA56-6FE3-4EF7-9CCC-060DDCE46717}" srcOrd="6" destOrd="0" presId="urn:microsoft.com/office/officeart/2018/5/layout/CenteredIconLabelDescriptionList"/>
    <dgm:cxn modelId="{DB7A469D-3D7F-429B-AA4E-5CB87AC1D3F7}" type="presParOf" srcId="{2480EA56-6FE3-4EF7-9CCC-060DDCE46717}" destId="{1D82E851-CA29-4B27-88A9-BC25726C02B1}" srcOrd="0" destOrd="0" presId="urn:microsoft.com/office/officeart/2018/5/layout/CenteredIconLabelDescriptionList"/>
    <dgm:cxn modelId="{A4E6E371-FA88-46F6-AB74-50F230C52B08}" type="presParOf" srcId="{2480EA56-6FE3-4EF7-9CCC-060DDCE46717}" destId="{408CEAB4-D989-4A02-9A32-40CB634D12EB}" srcOrd="1" destOrd="0" presId="urn:microsoft.com/office/officeart/2018/5/layout/CenteredIconLabelDescriptionList"/>
    <dgm:cxn modelId="{56CE6A1C-DC26-434A-ADAD-D36E4977BE51}" type="presParOf" srcId="{2480EA56-6FE3-4EF7-9CCC-060DDCE46717}" destId="{0627EEAE-E9E0-43BF-80F2-3F999FCF48B5}" srcOrd="2" destOrd="0" presId="urn:microsoft.com/office/officeart/2018/5/layout/CenteredIconLabelDescriptionList"/>
    <dgm:cxn modelId="{B5B1B7DD-77D3-4429-8C50-3155E1E59800}" type="presParOf" srcId="{2480EA56-6FE3-4EF7-9CCC-060DDCE46717}" destId="{4FC279C6-A738-4E17-B947-67BA29EB8CFF}" srcOrd="3" destOrd="0" presId="urn:microsoft.com/office/officeart/2018/5/layout/CenteredIconLabelDescriptionList"/>
    <dgm:cxn modelId="{C48E677A-E0AC-4355-8D6D-CB93170D01E5}" type="presParOf" srcId="{2480EA56-6FE3-4EF7-9CCC-060DDCE46717}" destId="{F15A3E7B-B160-4419-AEDB-C8E1CB1D3CA5}" srcOrd="4" destOrd="0" presId="urn:microsoft.com/office/officeart/2018/5/layout/CenteredIconLabelDescriptionList"/>
    <dgm:cxn modelId="{CEDA3955-E27B-43DC-9C97-AA5E3AD1982A}" type="presParOf" srcId="{9600162B-2C36-4E22-8BA9-E62A0039859F}" destId="{41580DAB-8DB7-41DF-9226-F78E9E78D26B}" srcOrd="7" destOrd="0" presId="urn:microsoft.com/office/officeart/2018/5/layout/CenteredIconLabelDescriptionList"/>
    <dgm:cxn modelId="{2F3CDC1F-F62C-43A7-A397-F1BE2F5E61A8}" type="presParOf" srcId="{9600162B-2C36-4E22-8BA9-E62A0039859F}" destId="{283CBA4D-932B-4481-8287-96F1A3743F56}" srcOrd="8" destOrd="0" presId="urn:microsoft.com/office/officeart/2018/5/layout/CenteredIconLabelDescriptionList"/>
    <dgm:cxn modelId="{D3D18C98-B87F-4D42-8011-8CE85753296C}" type="presParOf" srcId="{283CBA4D-932B-4481-8287-96F1A3743F56}" destId="{3ACBB6CA-E74D-4366-9AFB-2EC30DF5CEE4}" srcOrd="0" destOrd="0" presId="urn:microsoft.com/office/officeart/2018/5/layout/CenteredIconLabelDescriptionList"/>
    <dgm:cxn modelId="{0E756F28-2753-48A4-9C1A-1E3DA1F305D0}" type="presParOf" srcId="{283CBA4D-932B-4481-8287-96F1A3743F56}" destId="{89A6B902-17DC-426C-A4E1-EEDB8EB8001B}" srcOrd="1" destOrd="0" presId="urn:microsoft.com/office/officeart/2018/5/layout/CenteredIconLabelDescriptionList"/>
    <dgm:cxn modelId="{4A021CE9-D489-478B-95D3-8D2C44059669}" type="presParOf" srcId="{283CBA4D-932B-4481-8287-96F1A3743F56}" destId="{C59B24F8-4A54-469A-8ECE-1977CB71AC1D}" srcOrd="2" destOrd="0" presId="urn:microsoft.com/office/officeart/2018/5/layout/CenteredIconLabelDescriptionList"/>
    <dgm:cxn modelId="{953BB9D1-644A-4D97-8176-7052E05EAF9D}" type="presParOf" srcId="{283CBA4D-932B-4481-8287-96F1A3743F56}" destId="{0F0B5113-97AE-461B-B718-9412CCC2CA61}" srcOrd="3" destOrd="0" presId="urn:microsoft.com/office/officeart/2018/5/layout/CenteredIconLabelDescriptionList"/>
    <dgm:cxn modelId="{D6666DA2-DC68-4A7E-B8E8-FA627E6ED5A2}" type="presParOf" srcId="{283CBA4D-932B-4481-8287-96F1A3743F56}" destId="{5D815169-1266-4975-AA7F-F50E30FB3760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7CE38B4C-CAE2-4708-A7D0-384F1BC6A45A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C87FFA9E-3DFC-4923-8F59-2F1C1BD13EFF}">
      <dgm:prSet/>
      <dgm:spPr/>
      <dgm:t>
        <a:bodyPr/>
        <a:lstStyle/>
        <a:p>
          <a:r>
            <a:rPr lang="pt-BR" i="1"/>
            <a:t>Mudança de papel</a:t>
          </a:r>
          <a:r>
            <a:rPr lang="pt-BR"/>
            <a:t>: </a:t>
          </a:r>
          <a:endParaRPr lang="en-US"/>
        </a:p>
      </dgm:t>
    </dgm:pt>
    <dgm:pt modelId="{762BF216-0678-4761-84E0-72166E3A73EA}" type="parTrans" cxnId="{A8B2C56F-4542-4189-A98D-64EC9A38034F}">
      <dgm:prSet/>
      <dgm:spPr/>
      <dgm:t>
        <a:bodyPr/>
        <a:lstStyle/>
        <a:p>
          <a:endParaRPr lang="en-US"/>
        </a:p>
      </dgm:t>
    </dgm:pt>
    <dgm:pt modelId="{CA63E718-41C3-4050-A524-D21DA76D0E5D}" type="sibTrans" cxnId="{A8B2C56F-4542-4189-A98D-64EC9A38034F}">
      <dgm:prSet/>
      <dgm:spPr/>
      <dgm:t>
        <a:bodyPr/>
        <a:lstStyle/>
        <a:p>
          <a:endParaRPr lang="en-US"/>
        </a:p>
      </dgm:t>
    </dgm:pt>
    <dgm:pt modelId="{DCDDF3C1-68AF-40DA-AA4F-967951BF0770}">
      <dgm:prSet/>
      <dgm:spPr/>
      <dgm:t>
        <a:bodyPr/>
        <a:lstStyle/>
        <a:p>
          <a:r>
            <a:rPr lang="pt-BR"/>
            <a:t>passam a existir </a:t>
          </a:r>
          <a:r>
            <a:rPr lang="pt-BR" i="1"/>
            <a:t>product owners</a:t>
          </a:r>
          <a:r>
            <a:rPr lang="pt-BR"/>
            <a:t> por área de requisitos (APO)</a:t>
          </a:r>
          <a:endParaRPr lang="en-US"/>
        </a:p>
      </dgm:t>
    </dgm:pt>
    <dgm:pt modelId="{905C757B-4F06-4472-8843-2955E61617D6}" type="parTrans" cxnId="{651F2751-82F1-4B1C-9859-B8018ADC040D}">
      <dgm:prSet/>
      <dgm:spPr/>
      <dgm:t>
        <a:bodyPr/>
        <a:lstStyle/>
        <a:p>
          <a:endParaRPr lang="en-US"/>
        </a:p>
      </dgm:t>
    </dgm:pt>
    <dgm:pt modelId="{78E4EFF5-5D12-4642-B529-143AAF562E06}" type="sibTrans" cxnId="{651F2751-82F1-4B1C-9859-B8018ADC040D}">
      <dgm:prSet/>
      <dgm:spPr/>
      <dgm:t>
        <a:bodyPr/>
        <a:lstStyle/>
        <a:p>
          <a:endParaRPr lang="en-US"/>
        </a:p>
      </dgm:t>
    </dgm:pt>
    <dgm:pt modelId="{7CCE6416-2633-41EA-91BF-422A3DDB7D38}">
      <dgm:prSet/>
      <dgm:spPr/>
      <dgm:t>
        <a:bodyPr/>
        <a:lstStyle/>
        <a:p>
          <a:r>
            <a:rPr lang="pt-BR" i="1"/>
            <a:t>Mudanças de artefatos</a:t>
          </a:r>
          <a:r>
            <a:rPr lang="pt-BR"/>
            <a:t>: </a:t>
          </a:r>
          <a:endParaRPr lang="en-US"/>
        </a:p>
      </dgm:t>
    </dgm:pt>
    <dgm:pt modelId="{A6C6039B-BD84-4099-BAF9-14D08880E67C}" type="parTrans" cxnId="{147BFE68-7480-4DE2-B051-6821BF6CB951}">
      <dgm:prSet/>
      <dgm:spPr/>
      <dgm:t>
        <a:bodyPr/>
        <a:lstStyle/>
        <a:p>
          <a:endParaRPr lang="en-US"/>
        </a:p>
      </dgm:t>
    </dgm:pt>
    <dgm:pt modelId="{BB158E65-D815-4636-AF29-2DB20CF24A7A}" type="sibTrans" cxnId="{147BFE68-7480-4DE2-B051-6821BF6CB951}">
      <dgm:prSet/>
      <dgm:spPr/>
      <dgm:t>
        <a:bodyPr/>
        <a:lstStyle/>
        <a:p>
          <a:endParaRPr lang="en-US"/>
        </a:p>
      </dgm:t>
    </dgm:pt>
    <dgm:pt modelId="{99D64C30-A23A-4394-8EC5-7DDE52473AF0}">
      <dgm:prSet/>
      <dgm:spPr/>
      <dgm:t>
        <a:bodyPr/>
        <a:lstStyle/>
        <a:p>
          <a:r>
            <a:rPr lang="pt-BR"/>
            <a:t>passam a existir áreas de requisitos no </a:t>
          </a:r>
          <a:r>
            <a:rPr lang="pt-BR" i="1"/>
            <a:t>product backlog</a:t>
          </a:r>
          <a:r>
            <a:rPr lang="pt-BR"/>
            <a:t> ou </a:t>
          </a:r>
          <a:r>
            <a:rPr lang="pt-BR" i="1"/>
            <a:t>product backlogs</a:t>
          </a:r>
          <a:r>
            <a:rPr lang="pt-BR"/>
            <a:t> por área de requisitos</a:t>
          </a:r>
          <a:endParaRPr lang="en-US"/>
        </a:p>
      </dgm:t>
    </dgm:pt>
    <dgm:pt modelId="{13F1F73E-6DF6-4728-B6AC-AE588E709B80}" type="parTrans" cxnId="{84732204-9C0E-4F06-969F-7F08AE55833B}">
      <dgm:prSet/>
      <dgm:spPr/>
      <dgm:t>
        <a:bodyPr/>
        <a:lstStyle/>
        <a:p>
          <a:endParaRPr lang="en-US"/>
        </a:p>
      </dgm:t>
    </dgm:pt>
    <dgm:pt modelId="{D6381C70-F255-4A04-BC52-FDBDDDE9FF06}" type="sibTrans" cxnId="{84732204-9C0E-4F06-969F-7F08AE55833B}">
      <dgm:prSet/>
      <dgm:spPr/>
      <dgm:t>
        <a:bodyPr/>
        <a:lstStyle/>
        <a:p>
          <a:endParaRPr lang="en-US"/>
        </a:p>
      </dgm:t>
    </dgm:pt>
    <dgm:pt modelId="{0A87CFFB-14BD-4286-91A0-252849EAC68F}">
      <dgm:prSet/>
      <dgm:spPr/>
      <dgm:t>
        <a:bodyPr/>
        <a:lstStyle/>
        <a:p>
          <a:r>
            <a:rPr lang="pt-BR" i="1"/>
            <a:t>Mudanças em reuniões</a:t>
          </a:r>
          <a:r>
            <a:rPr lang="pt-BR"/>
            <a:t>: </a:t>
          </a:r>
          <a:endParaRPr lang="en-US"/>
        </a:p>
      </dgm:t>
    </dgm:pt>
    <dgm:pt modelId="{6405FF1B-3063-48AD-A703-9BB7FCC1B72A}" type="parTrans" cxnId="{2BAE56BC-EE33-466D-9E57-C77139B7B924}">
      <dgm:prSet/>
      <dgm:spPr/>
      <dgm:t>
        <a:bodyPr/>
        <a:lstStyle/>
        <a:p>
          <a:endParaRPr lang="en-US"/>
        </a:p>
      </dgm:t>
    </dgm:pt>
    <dgm:pt modelId="{C34AE4B1-0695-452B-AA16-BEAEE2CE3B9E}" type="sibTrans" cxnId="{2BAE56BC-EE33-466D-9E57-C77139B7B924}">
      <dgm:prSet/>
      <dgm:spPr/>
      <dgm:t>
        <a:bodyPr/>
        <a:lstStyle/>
        <a:p>
          <a:endParaRPr lang="en-US"/>
        </a:p>
      </dgm:t>
    </dgm:pt>
    <dgm:pt modelId="{EEB60441-1CEA-4D77-BD20-657B1B8455FB}">
      <dgm:prSet/>
      <dgm:spPr/>
      <dgm:t>
        <a:bodyPr/>
        <a:lstStyle/>
        <a:p>
          <a:r>
            <a:rPr lang="pt-BR"/>
            <a:t>o </a:t>
          </a:r>
          <a:r>
            <a:rPr lang="pt-BR" i="1"/>
            <a:t>LeSS Huge</a:t>
          </a:r>
          <a:r>
            <a:rPr lang="pt-BR"/>
            <a:t> é um conjunto de execuções de </a:t>
          </a:r>
          <a:r>
            <a:rPr lang="pt-BR" i="1"/>
            <a:t>sprints</a:t>
          </a:r>
          <a:r>
            <a:rPr lang="pt-BR"/>
            <a:t> LeSS por área de requisitos</a:t>
          </a:r>
          <a:endParaRPr lang="en-US"/>
        </a:p>
      </dgm:t>
    </dgm:pt>
    <dgm:pt modelId="{5EFFFDBC-61D1-4E7D-86B8-125650C1BD4F}" type="parTrans" cxnId="{FFC8FEB0-3D07-47DB-9FDD-B0E783101737}">
      <dgm:prSet/>
      <dgm:spPr/>
      <dgm:t>
        <a:bodyPr/>
        <a:lstStyle/>
        <a:p>
          <a:endParaRPr lang="en-US"/>
        </a:p>
      </dgm:t>
    </dgm:pt>
    <dgm:pt modelId="{0035C221-10E1-4622-9965-3BEB691E91D3}" type="sibTrans" cxnId="{FFC8FEB0-3D07-47DB-9FDD-B0E783101737}">
      <dgm:prSet/>
      <dgm:spPr/>
      <dgm:t>
        <a:bodyPr/>
        <a:lstStyle/>
        <a:p>
          <a:endParaRPr lang="en-US"/>
        </a:p>
      </dgm:t>
    </dgm:pt>
    <dgm:pt modelId="{FB46148F-C425-4D6E-BFFE-6583238FD97A}" type="pres">
      <dgm:prSet presAssocID="{7CE38B4C-CAE2-4708-A7D0-384F1BC6A45A}" presName="root" presStyleCnt="0">
        <dgm:presLayoutVars>
          <dgm:dir/>
          <dgm:resizeHandles val="exact"/>
        </dgm:presLayoutVars>
      </dgm:prSet>
      <dgm:spPr/>
    </dgm:pt>
    <dgm:pt modelId="{3F68C1A2-910E-44FF-9D6E-0D0B24CACADF}" type="pres">
      <dgm:prSet presAssocID="{C87FFA9E-3DFC-4923-8F59-2F1C1BD13EFF}" presName="compNode" presStyleCnt="0"/>
      <dgm:spPr/>
    </dgm:pt>
    <dgm:pt modelId="{6A8B5034-97A0-4BB5-9939-6C5A0B666940}" type="pres">
      <dgm:prSet presAssocID="{C87FFA9E-3DFC-4923-8F59-2F1C1BD13EFF}" presName="bgRect" presStyleLbl="bgShp" presStyleIdx="0" presStyleCnt="3"/>
      <dgm:spPr/>
    </dgm:pt>
    <dgm:pt modelId="{6E5BDCE4-D877-4C3C-A1A2-2E21D57CDD62}" type="pres">
      <dgm:prSet presAssocID="{C87FFA9E-3DFC-4923-8F59-2F1C1BD13EFF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itcoin"/>
        </a:ext>
      </dgm:extLst>
    </dgm:pt>
    <dgm:pt modelId="{772FB466-36E9-4CB1-8053-FD4A642A2DE6}" type="pres">
      <dgm:prSet presAssocID="{C87FFA9E-3DFC-4923-8F59-2F1C1BD13EFF}" presName="spaceRect" presStyleCnt="0"/>
      <dgm:spPr/>
    </dgm:pt>
    <dgm:pt modelId="{9384E3BB-C8DA-495C-9E71-70E595CFDC4A}" type="pres">
      <dgm:prSet presAssocID="{C87FFA9E-3DFC-4923-8F59-2F1C1BD13EFF}" presName="parTx" presStyleLbl="revTx" presStyleIdx="0" presStyleCnt="6">
        <dgm:presLayoutVars>
          <dgm:chMax val="0"/>
          <dgm:chPref val="0"/>
        </dgm:presLayoutVars>
      </dgm:prSet>
      <dgm:spPr/>
    </dgm:pt>
    <dgm:pt modelId="{B65D9BA1-1CD1-4FFD-8E97-5A0644DD56DE}" type="pres">
      <dgm:prSet presAssocID="{C87FFA9E-3DFC-4923-8F59-2F1C1BD13EFF}" presName="desTx" presStyleLbl="revTx" presStyleIdx="1" presStyleCnt="6">
        <dgm:presLayoutVars/>
      </dgm:prSet>
      <dgm:spPr/>
    </dgm:pt>
    <dgm:pt modelId="{D2023952-5EF5-451A-A292-65EB950853C2}" type="pres">
      <dgm:prSet presAssocID="{CA63E718-41C3-4050-A524-D21DA76D0E5D}" presName="sibTrans" presStyleCnt="0"/>
      <dgm:spPr/>
    </dgm:pt>
    <dgm:pt modelId="{34D878BD-0017-49DC-90A3-EE31644B5629}" type="pres">
      <dgm:prSet presAssocID="{7CCE6416-2633-41EA-91BF-422A3DDB7D38}" presName="compNode" presStyleCnt="0"/>
      <dgm:spPr/>
    </dgm:pt>
    <dgm:pt modelId="{F8A106C0-279A-427A-9A8B-F858C87F6EDD}" type="pres">
      <dgm:prSet presAssocID="{7CCE6416-2633-41EA-91BF-422A3DDB7D38}" presName="bgRect" presStyleLbl="bgShp" presStyleIdx="1" presStyleCnt="3"/>
      <dgm:spPr/>
    </dgm:pt>
    <dgm:pt modelId="{C5BE7307-9F6D-4613-9455-CBA43AD5BA78}" type="pres">
      <dgm:prSet presAssocID="{7CCE6416-2633-41EA-91BF-422A3DDB7D38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iorities"/>
        </a:ext>
      </dgm:extLst>
    </dgm:pt>
    <dgm:pt modelId="{B75E4381-D2FC-4E6F-8CA5-B80C8E756B45}" type="pres">
      <dgm:prSet presAssocID="{7CCE6416-2633-41EA-91BF-422A3DDB7D38}" presName="spaceRect" presStyleCnt="0"/>
      <dgm:spPr/>
    </dgm:pt>
    <dgm:pt modelId="{1458727E-A2DE-461F-A57D-C12FA7C0E6D1}" type="pres">
      <dgm:prSet presAssocID="{7CCE6416-2633-41EA-91BF-422A3DDB7D38}" presName="parTx" presStyleLbl="revTx" presStyleIdx="2" presStyleCnt="6">
        <dgm:presLayoutVars>
          <dgm:chMax val="0"/>
          <dgm:chPref val="0"/>
        </dgm:presLayoutVars>
      </dgm:prSet>
      <dgm:spPr/>
    </dgm:pt>
    <dgm:pt modelId="{007BF752-FC03-4CE4-9EE0-1FFB89DEDF1C}" type="pres">
      <dgm:prSet presAssocID="{7CCE6416-2633-41EA-91BF-422A3DDB7D38}" presName="desTx" presStyleLbl="revTx" presStyleIdx="3" presStyleCnt="6">
        <dgm:presLayoutVars/>
      </dgm:prSet>
      <dgm:spPr/>
    </dgm:pt>
    <dgm:pt modelId="{192B4BAC-2CE6-4556-A2CC-8ED6D0A840A4}" type="pres">
      <dgm:prSet presAssocID="{BB158E65-D815-4636-AF29-2DB20CF24A7A}" presName="sibTrans" presStyleCnt="0"/>
      <dgm:spPr/>
    </dgm:pt>
    <dgm:pt modelId="{07E481F7-F66B-4B2E-9A9F-B96C4985344A}" type="pres">
      <dgm:prSet presAssocID="{0A87CFFB-14BD-4286-91A0-252849EAC68F}" presName="compNode" presStyleCnt="0"/>
      <dgm:spPr/>
    </dgm:pt>
    <dgm:pt modelId="{EA17B97D-E436-4819-B5BA-77E19266B553}" type="pres">
      <dgm:prSet presAssocID="{0A87CFFB-14BD-4286-91A0-252849EAC68F}" presName="bgRect" presStyleLbl="bgShp" presStyleIdx="2" presStyleCnt="3"/>
      <dgm:spPr/>
    </dgm:pt>
    <dgm:pt modelId="{0B4D1121-66C4-4F47-A6D8-5B971867318D}" type="pres">
      <dgm:prSet presAssocID="{0A87CFFB-14BD-4286-91A0-252849EAC68F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esentation with Checklist"/>
        </a:ext>
      </dgm:extLst>
    </dgm:pt>
    <dgm:pt modelId="{1DA26C55-C712-4CB3-9C69-9E7E320F4942}" type="pres">
      <dgm:prSet presAssocID="{0A87CFFB-14BD-4286-91A0-252849EAC68F}" presName="spaceRect" presStyleCnt="0"/>
      <dgm:spPr/>
    </dgm:pt>
    <dgm:pt modelId="{5A14B645-A3FE-4A68-9DA8-7D44BF33B239}" type="pres">
      <dgm:prSet presAssocID="{0A87CFFB-14BD-4286-91A0-252849EAC68F}" presName="parTx" presStyleLbl="revTx" presStyleIdx="4" presStyleCnt="6">
        <dgm:presLayoutVars>
          <dgm:chMax val="0"/>
          <dgm:chPref val="0"/>
        </dgm:presLayoutVars>
      </dgm:prSet>
      <dgm:spPr/>
    </dgm:pt>
    <dgm:pt modelId="{3D135603-F060-4988-B3C5-C80CAA75E7E7}" type="pres">
      <dgm:prSet presAssocID="{0A87CFFB-14BD-4286-91A0-252849EAC68F}" presName="desTx" presStyleLbl="revTx" presStyleIdx="5" presStyleCnt="6">
        <dgm:presLayoutVars/>
      </dgm:prSet>
      <dgm:spPr/>
    </dgm:pt>
  </dgm:ptLst>
  <dgm:cxnLst>
    <dgm:cxn modelId="{84732204-9C0E-4F06-969F-7F08AE55833B}" srcId="{7CCE6416-2633-41EA-91BF-422A3DDB7D38}" destId="{99D64C30-A23A-4394-8EC5-7DDE52473AF0}" srcOrd="0" destOrd="0" parTransId="{13F1F73E-6DF6-4728-B6AC-AE588E709B80}" sibTransId="{D6381C70-F255-4A04-BC52-FDBDDDE9FF06}"/>
    <dgm:cxn modelId="{0797D43B-8DBE-4E61-8170-FAF4D4E3163B}" type="presOf" srcId="{C87FFA9E-3DFC-4923-8F59-2F1C1BD13EFF}" destId="{9384E3BB-C8DA-495C-9E71-70E595CFDC4A}" srcOrd="0" destOrd="0" presId="urn:microsoft.com/office/officeart/2018/2/layout/IconVerticalSolidList"/>
    <dgm:cxn modelId="{566FD55F-A0B7-4913-9261-E9C6780325F7}" type="presOf" srcId="{7CE38B4C-CAE2-4708-A7D0-384F1BC6A45A}" destId="{FB46148F-C425-4D6E-BFFE-6583238FD97A}" srcOrd="0" destOrd="0" presId="urn:microsoft.com/office/officeart/2018/2/layout/IconVerticalSolidList"/>
    <dgm:cxn modelId="{F24DBB68-FFD6-456C-80DC-8C616C5F06C5}" type="presOf" srcId="{7CCE6416-2633-41EA-91BF-422A3DDB7D38}" destId="{1458727E-A2DE-461F-A57D-C12FA7C0E6D1}" srcOrd="0" destOrd="0" presId="urn:microsoft.com/office/officeart/2018/2/layout/IconVerticalSolidList"/>
    <dgm:cxn modelId="{147BFE68-7480-4DE2-B051-6821BF6CB951}" srcId="{7CE38B4C-CAE2-4708-A7D0-384F1BC6A45A}" destId="{7CCE6416-2633-41EA-91BF-422A3DDB7D38}" srcOrd="1" destOrd="0" parTransId="{A6C6039B-BD84-4099-BAF9-14D08880E67C}" sibTransId="{BB158E65-D815-4636-AF29-2DB20CF24A7A}"/>
    <dgm:cxn modelId="{F0F4424F-5DDA-46E9-BEDF-A04AC5C9122A}" type="presOf" srcId="{EEB60441-1CEA-4D77-BD20-657B1B8455FB}" destId="{3D135603-F060-4988-B3C5-C80CAA75E7E7}" srcOrd="0" destOrd="0" presId="urn:microsoft.com/office/officeart/2018/2/layout/IconVerticalSolidList"/>
    <dgm:cxn modelId="{A8B2C56F-4542-4189-A98D-64EC9A38034F}" srcId="{7CE38B4C-CAE2-4708-A7D0-384F1BC6A45A}" destId="{C87FFA9E-3DFC-4923-8F59-2F1C1BD13EFF}" srcOrd="0" destOrd="0" parTransId="{762BF216-0678-4761-84E0-72166E3A73EA}" sibTransId="{CA63E718-41C3-4050-A524-D21DA76D0E5D}"/>
    <dgm:cxn modelId="{651F2751-82F1-4B1C-9859-B8018ADC040D}" srcId="{C87FFA9E-3DFC-4923-8F59-2F1C1BD13EFF}" destId="{DCDDF3C1-68AF-40DA-AA4F-967951BF0770}" srcOrd="0" destOrd="0" parTransId="{905C757B-4F06-4472-8843-2955E61617D6}" sibTransId="{78E4EFF5-5D12-4642-B529-143AAF562E06}"/>
    <dgm:cxn modelId="{FFC8FEB0-3D07-47DB-9FDD-B0E783101737}" srcId="{0A87CFFB-14BD-4286-91A0-252849EAC68F}" destId="{EEB60441-1CEA-4D77-BD20-657B1B8455FB}" srcOrd="0" destOrd="0" parTransId="{5EFFFDBC-61D1-4E7D-86B8-125650C1BD4F}" sibTransId="{0035C221-10E1-4622-9965-3BEB691E91D3}"/>
    <dgm:cxn modelId="{2BAE56BC-EE33-466D-9E57-C77139B7B924}" srcId="{7CE38B4C-CAE2-4708-A7D0-384F1BC6A45A}" destId="{0A87CFFB-14BD-4286-91A0-252849EAC68F}" srcOrd="2" destOrd="0" parTransId="{6405FF1B-3063-48AD-A703-9BB7FCC1B72A}" sibTransId="{C34AE4B1-0695-452B-AA16-BEAEE2CE3B9E}"/>
    <dgm:cxn modelId="{818720BD-E889-46EA-8510-1E819A255285}" type="presOf" srcId="{0A87CFFB-14BD-4286-91A0-252849EAC68F}" destId="{5A14B645-A3FE-4A68-9DA8-7D44BF33B239}" srcOrd="0" destOrd="0" presId="urn:microsoft.com/office/officeart/2018/2/layout/IconVerticalSolidList"/>
    <dgm:cxn modelId="{8DC14BD5-332F-41E2-98B4-63EF5555D4CB}" type="presOf" srcId="{DCDDF3C1-68AF-40DA-AA4F-967951BF0770}" destId="{B65D9BA1-1CD1-4FFD-8E97-5A0644DD56DE}" srcOrd="0" destOrd="0" presId="urn:microsoft.com/office/officeart/2018/2/layout/IconVerticalSolidList"/>
    <dgm:cxn modelId="{D2C113E5-5D85-4CA5-8A2E-2B2FD3F44C15}" type="presOf" srcId="{99D64C30-A23A-4394-8EC5-7DDE52473AF0}" destId="{007BF752-FC03-4CE4-9EE0-1FFB89DEDF1C}" srcOrd="0" destOrd="0" presId="urn:microsoft.com/office/officeart/2018/2/layout/IconVerticalSolidList"/>
    <dgm:cxn modelId="{F1FDB515-2D92-4559-84A6-8E4741FA708F}" type="presParOf" srcId="{FB46148F-C425-4D6E-BFFE-6583238FD97A}" destId="{3F68C1A2-910E-44FF-9D6E-0D0B24CACADF}" srcOrd="0" destOrd="0" presId="urn:microsoft.com/office/officeart/2018/2/layout/IconVerticalSolidList"/>
    <dgm:cxn modelId="{2B8962F2-E151-4EA7-98F7-21C9F5102BF4}" type="presParOf" srcId="{3F68C1A2-910E-44FF-9D6E-0D0B24CACADF}" destId="{6A8B5034-97A0-4BB5-9939-6C5A0B666940}" srcOrd="0" destOrd="0" presId="urn:microsoft.com/office/officeart/2018/2/layout/IconVerticalSolidList"/>
    <dgm:cxn modelId="{C240143D-9A16-48C6-A0D7-8CA086B25C0B}" type="presParOf" srcId="{3F68C1A2-910E-44FF-9D6E-0D0B24CACADF}" destId="{6E5BDCE4-D877-4C3C-A1A2-2E21D57CDD62}" srcOrd="1" destOrd="0" presId="urn:microsoft.com/office/officeart/2018/2/layout/IconVerticalSolidList"/>
    <dgm:cxn modelId="{33764DA4-ED85-4146-8C6B-B9F46A9F5E82}" type="presParOf" srcId="{3F68C1A2-910E-44FF-9D6E-0D0B24CACADF}" destId="{772FB466-36E9-4CB1-8053-FD4A642A2DE6}" srcOrd="2" destOrd="0" presId="urn:microsoft.com/office/officeart/2018/2/layout/IconVerticalSolidList"/>
    <dgm:cxn modelId="{2F64511B-9896-46DD-B539-D1EA990B84FF}" type="presParOf" srcId="{3F68C1A2-910E-44FF-9D6E-0D0B24CACADF}" destId="{9384E3BB-C8DA-495C-9E71-70E595CFDC4A}" srcOrd="3" destOrd="0" presId="urn:microsoft.com/office/officeart/2018/2/layout/IconVerticalSolidList"/>
    <dgm:cxn modelId="{C5569493-7D0B-4758-8DDD-E739C83A9CF6}" type="presParOf" srcId="{3F68C1A2-910E-44FF-9D6E-0D0B24CACADF}" destId="{B65D9BA1-1CD1-4FFD-8E97-5A0644DD56DE}" srcOrd="4" destOrd="0" presId="urn:microsoft.com/office/officeart/2018/2/layout/IconVerticalSolidList"/>
    <dgm:cxn modelId="{1A9E0AD0-F9D4-4855-B87B-47246D4A78AD}" type="presParOf" srcId="{FB46148F-C425-4D6E-BFFE-6583238FD97A}" destId="{D2023952-5EF5-451A-A292-65EB950853C2}" srcOrd="1" destOrd="0" presId="urn:microsoft.com/office/officeart/2018/2/layout/IconVerticalSolidList"/>
    <dgm:cxn modelId="{E5C4A1FE-1EA2-4681-82EB-8BA38413B91C}" type="presParOf" srcId="{FB46148F-C425-4D6E-BFFE-6583238FD97A}" destId="{34D878BD-0017-49DC-90A3-EE31644B5629}" srcOrd="2" destOrd="0" presId="urn:microsoft.com/office/officeart/2018/2/layout/IconVerticalSolidList"/>
    <dgm:cxn modelId="{95B5BEA6-4B43-43A9-A7AE-9623CCA85063}" type="presParOf" srcId="{34D878BD-0017-49DC-90A3-EE31644B5629}" destId="{F8A106C0-279A-427A-9A8B-F858C87F6EDD}" srcOrd="0" destOrd="0" presId="urn:microsoft.com/office/officeart/2018/2/layout/IconVerticalSolidList"/>
    <dgm:cxn modelId="{C6113203-7D59-4ADB-9096-D0FD92ABEDA2}" type="presParOf" srcId="{34D878BD-0017-49DC-90A3-EE31644B5629}" destId="{C5BE7307-9F6D-4613-9455-CBA43AD5BA78}" srcOrd="1" destOrd="0" presId="urn:microsoft.com/office/officeart/2018/2/layout/IconVerticalSolidList"/>
    <dgm:cxn modelId="{6A85A283-5B8F-40D8-95E8-7C264650D286}" type="presParOf" srcId="{34D878BD-0017-49DC-90A3-EE31644B5629}" destId="{B75E4381-D2FC-4E6F-8CA5-B80C8E756B45}" srcOrd="2" destOrd="0" presId="urn:microsoft.com/office/officeart/2018/2/layout/IconVerticalSolidList"/>
    <dgm:cxn modelId="{42414BE6-F24C-4481-8BDD-4531D4A40DB2}" type="presParOf" srcId="{34D878BD-0017-49DC-90A3-EE31644B5629}" destId="{1458727E-A2DE-461F-A57D-C12FA7C0E6D1}" srcOrd="3" destOrd="0" presId="urn:microsoft.com/office/officeart/2018/2/layout/IconVerticalSolidList"/>
    <dgm:cxn modelId="{03049D04-3DC3-4A89-B1C4-5EECD5CB6058}" type="presParOf" srcId="{34D878BD-0017-49DC-90A3-EE31644B5629}" destId="{007BF752-FC03-4CE4-9EE0-1FFB89DEDF1C}" srcOrd="4" destOrd="0" presId="urn:microsoft.com/office/officeart/2018/2/layout/IconVerticalSolidList"/>
    <dgm:cxn modelId="{BC8380C1-3459-47A5-85A4-40E8AF7030D0}" type="presParOf" srcId="{FB46148F-C425-4D6E-BFFE-6583238FD97A}" destId="{192B4BAC-2CE6-4556-A2CC-8ED6D0A840A4}" srcOrd="3" destOrd="0" presId="urn:microsoft.com/office/officeart/2018/2/layout/IconVerticalSolidList"/>
    <dgm:cxn modelId="{917B13CF-F982-4301-BFFD-F861EF4D63D3}" type="presParOf" srcId="{FB46148F-C425-4D6E-BFFE-6583238FD97A}" destId="{07E481F7-F66B-4B2E-9A9F-B96C4985344A}" srcOrd="4" destOrd="0" presId="urn:microsoft.com/office/officeart/2018/2/layout/IconVerticalSolidList"/>
    <dgm:cxn modelId="{41547277-D97F-4A14-A919-A0DB2E9BC695}" type="presParOf" srcId="{07E481F7-F66B-4B2E-9A9F-B96C4985344A}" destId="{EA17B97D-E436-4819-B5BA-77E19266B553}" srcOrd="0" destOrd="0" presId="urn:microsoft.com/office/officeart/2018/2/layout/IconVerticalSolidList"/>
    <dgm:cxn modelId="{7BAB0212-8C10-4D77-8EF5-1A1C443E0114}" type="presParOf" srcId="{07E481F7-F66B-4B2E-9A9F-B96C4985344A}" destId="{0B4D1121-66C4-4F47-A6D8-5B971867318D}" srcOrd="1" destOrd="0" presId="urn:microsoft.com/office/officeart/2018/2/layout/IconVerticalSolidList"/>
    <dgm:cxn modelId="{2CB8EB32-4F1A-4583-BF95-B82291E6E5F3}" type="presParOf" srcId="{07E481F7-F66B-4B2E-9A9F-B96C4985344A}" destId="{1DA26C55-C712-4CB3-9C69-9E7E320F4942}" srcOrd="2" destOrd="0" presId="urn:microsoft.com/office/officeart/2018/2/layout/IconVerticalSolidList"/>
    <dgm:cxn modelId="{B18869BF-A73F-401B-965A-EFF94BFE5197}" type="presParOf" srcId="{07E481F7-F66B-4B2E-9A9F-B96C4985344A}" destId="{5A14B645-A3FE-4A68-9DA8-7D44BF33B239}" srcOrd="3" destOrd="0" presId="urn:microsoft.com/office/officeart/2018/2/layout/IconVerticalSolidList"/>
    <dgm:cxn modelId="{41803681-E8AC-41E6-80D3-D3CAB093FCA8}" type="presParOf" srcId="{07E481F7-F66B-4B2E-9A9F-B96C4985344A}" destId="{3D135603-F060-4988-B3C5-C80CAA75E7E7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F11380F-D946-40DA-AE95-A32C77895124}" type="doc">
      <dgm:prSet loTypeId="urn:microsoft.com/office/officeart/2005/8/layout/default" loCatId="list" qsTypeId="urn:microsoft.com/office/officeart/2005/8/quickstyle/simple5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7A91B6F9-3D36-489D-BE35-D3607B6CC7B1}">
      <dgm:prSet/>
      <dgm:spPr/>
      <dgm:t>
        <a:bodyPr/>
        <a:lstStyle/>
        <a:p>
          <a:r>
            <a:rPr lang="pt-BR"/>
            <a:t>Satisfazer o cliente através da entrega rápida e contínua de software com valor.</a:t>
          </a:r>
          <a:endParaRPr lang="en-US"/>
        </a:p>
      </dgm:t>
    </dgm:pt>
    <dgm:pt modelId="{1D5F8D5D-1E23-4D05-A20A-F578B1B8793A}" type="parTrans" cxnId="{B0F061F2-C3DB-42C1-951B-EEF087B5E86A}">
      <dgm:prSet/>
      <dgm:spPr/>
      <dgm:t>
        <a:bodyPr/>
        <a:lstStyle/>
        <a:p>
          <a:endParaRPr lang="en-US"/>
        </a:p>
      </dgm:t>
    </dgm:pt>
    <dgm:pt modelId="{2F2E86D9-2D79-4D0D-9B95-51D215B75AB5}" type="sibTrans" cxnId="{B0F061F2-C3DB-42C1-951B-EEF087B5E86A}">
      <dgm:prSet/>
      <dgm:spPr/>
      <dgm:t>
        <a:bodyPr/>
        <a:lstStyle/>
        <a:p>
          <a:endParaRPr lang="en-US"/>
        </a:p>
      </dgm:t>
    </dgm:pt>
    <dgm:pt modelId="{894050E3-9D3D-4862-9CE5-88989199E9AF}">
      <dgm:prSet/>
      <dgm:spPr/>
      <dgm:t>
        <a:bodyPr/>
        <a:lstStyle/>
        <a:p>
          <a:r>
            <a:rPr lang="pt-BR"/>
            <a:t>Mudanças nos requisitos são bem-vindas.</a:t>
          </a:r>
          <a:endParaRPr lang="en-US"/>
        </a:p>
      </dgm:t>
    </dgm:pt>
    <dgm:pt modelId="{3E837C6F-8560-49B7-8C99-A19A82A865FC}" type="parTrans" cxnId="{98930F41-C66C-4899-9244-76C354027FB2}">
      <dgm:prSet/>
      <dgm:spPr/>
      <dgm:t>
        <a:bodyPr/>
        <a:lstStyle/>
        <a:p>
          <a:endParaRPr lang="en-US"/>
        </a:p>
      </dgm:t>
    </dgm:pt>
    <dgm:pt modelId="{BDB489D4-46E8-4CBE-A26A-F0380DAA12EF}" type="sibTrans" cxnId="{98930F41-C66C-4899-9244-76C354027FB2}">
      <dgm:prSet/>
      <dgm:spPr/>
      <dgm:t>
        <a:bodyPr/>
        <a:lstStyle/>
        <a:p>
          <a:endParaRPr lang="en-US"/>
        </a:p>
      </dgm:t>
    </dgm:pt>
    <dgm:pt modelId="{12423FF1-94C4-477D-ACDA-226EE1B28C8F}">
      <dgm:prSet/>
      <dgm:spPr/>
      <dgm:t>
        <a:bodyPr/>
        <a:lstStyle/>
        <a:p>
          <a:r>
            <a:rPr lang="pt-BR"/>
            <a:t>Entregar software frequentemente.</a:t>
          </a:r>
          <a:endParaRPr lang="en-US"/>
        </a:p>
      </dgm:t>
    </dgm:pt>
    <dgm:pt modelId="{276116FD-B455-434A-9F67-978D9209646F}" type="parTrans" cxnId="{AF83FDC5-4E90-4D04-8938-05C6B96BCB37}">
      <dgm:prSet/>
      <dgm:spPr/>
      <dgm:t>
        <a:bodyPr/>
        <a:lstStyle/>
        <a:p>
          <a:endParaRPr lang="en-US"/>
        </a:p>
      </dgm:t>
    </dgm:pt>
    <dgm:pt modelId="{50BE1C66-F797-4BC8-B446-478AB806E164}" type="sibTrans" cxnId="{AF83FDC5-4E90-4D04-8938-05C6B96BCB37}">
      <dgm:prSet/>
      <dgm:spPr/>
      <dgm:t>
        <a:bodyPr/>
        <a:lstStyle/>
        <a:p>
          <a:endParaRPr lang="en-US"/>
        </a:p>
      </dgm:t>
    </dgm:pt>
    <dgm:pt modelId="{EEA60BA9-8C5E-4773-A083-7FEC0BB1CAA0}">
      <dgm:prSet/>
      <dgm:spPr/>
      <dgm:t>
        <a:bodyPr/>
        <a:lstStyle/>
        <a:p>
          <a:r>
            <a:rPr lang="pt-BR"/>
            <a:t>O pessoal de negócios e desenvolvedores devem trabalhar juntos.</a:t>
          </a:r>
          <a:endParaRPr lang="en-US"/>
        </a:p>
      </dgm:t>
    </dgm:pt>
    <dgm:pt modelId="{F7B2230F-46D5-4FE6-B778-469B56C5305C}" type="parTrans" cxnId="{AC25B884-FF0A-4DE2-9157-659A9D2490CC}">
      <dgm:prSet/>
      <dgm:spPr/>
      <dgm:t>
        <a:bodyPr/>
        <a:lstStyle/>
        <a:p>
          <a:endParaRPr lang="en-US"/>
        </a:p>
      </dgm:t>
    </dgm:pt>
    <dgm:pt modelId="{45CD3760-9233-414A-BD37-2458F371E409}" type="sibTrans" cxnId="{AC25B884-FF0A-4DE2-9157-659A9D2490CC}">
      <dgm:prSet/>
      <dgm:spPr/>
      <dgm:t>
        <a:bodyPr/>
        <a:lstStyle/>
        <a:p>
          <a:endParaRPr lang="en-US"/>
        </a:p>
      </dgm:t>
    </dgm:pt>
    <dgm:pt modelId="{BF39D453-B94E-4C72-A988-A28846DB32D8}">
      <dgm:prSet/>
      <dgm:spPr/>
      <dgm:t>
        <a:bodyPr/>
        <a:lstStyle/>
        <a:p>
          <a:r>
            <a:rPr lang="pt-BR"/>
            <a:t>Construa projetos em torno de indivíduos motivados. </a:t>
          </a:r>
          <a:endParaRPr lang="en-US"/>
        </a:p>
      </dgm:t>
    </dgm:pt>
    <dgm:pt modelId="{D844D41E-E80D-4C8F-A927-396C0C8C9CA2}" type="parTrans" cxnId="{AB84B235-C9BE-4B57-89B0-F12AEC633287}">
      <dgm:prSet/>
      <dgm:spPr/>
      <dgm:t>
        <a:bodyPr/>
        <a:lstStyle/>
        <a:p>
          <a:endParaRPr lang="en-US"/>
        </a:p>
      </dgm:t>
    </dgm:pt>
    <dgm:pt modelId="{E28A935D-0CD4-428B-8F49-4B1EBEEE0E60}" type="sibTrans" cxnId="{AB84B235-C9BE-4B57-89B0-F12AEC633287}">
      <dgm:prSet/>
      <dgm:spPr/>
      <dgm:t>
        <a:bodyPr/>
        <a:lstStyle/>
        <a:p>
          <a:endParaRPr lang="en-US"/>
        </a:p>
      </dgm:t>
    </dgm:pt>
    <dgm:pt modelId="{9E9F7D68-E5EC-4CCF-8F5D-11C85E65CB67}">
      <dgm:prSet/>
      <dgm:spPr/>
      <dgm:t>
        <a:bodyPr/>
        <a:lstStyle/>
        <a:p>
          <a:r>
            <a:rPr lang="pt-BR"/>
            <a:t>Conversa “cara a cara”.</a:t>
          </a:r>
          <a:endParaRPr lang="en-US"/>
        </a:p>
      </dgm:t>
    </dgm:pt>
    <dgm:pt modelId="{3DFBE314-5BE4-43F6-A739-DEE8284D43E7}" type="parTrans" cxnId="{4C44214D-0C09-495C-8B4D-15D687F1C494}">
      <dgm:prSet/>
      <dgm:spPr/>
      <dgm:t>
        <a:bodyPr/>
        <a:lstStyle/>
        <a:p>
          <a:endParaRPr lang="en-US"/>
        </a:p>
      </dgm:t>
    </dgm:pt>
    <dgm:pt modelId="{BAC98968-2300-4E94-AC80-C17DD67A2B37}" type="sibTrans" cxnId="{4C44214D-0C09-495C-8B4D-15D687F1C494}">
      <dgm:prSet/>
      <dgm:spPr/>
      <dgm:t>
        <a:bodyPr/>
        <a:lstStyle/>
        <a:p>
          <a:endParaRPr lang="en-US"/>
        </a:p>
      </dgm:t>
    </dgm:pt>
    <dgm:pt modelId="{730C0A2F-2E65-40C7-9082-FB7A2C559B79}">
      <dgm:prSet/>
      <dgm:spPr/>
      <dgm:t>
        <a:bodyPr/>
        <a:lstStyle/>
        <a:p>
          <a:r>
            <a:rPr lang="pt-BR"/>
            <a:t>Software funcionando é a medida primordial de progresso.</a:t>
          </a:r>
          <a:endParaRPr lang="en-US"/>
        </a:p>
      </dgm:t>
    </dgm:pt>
    <dgm:pt modelId="{88EC8435-A28E-4ED0-8C40-6FAF42F2157B}" type="parTrans" cxnId="{F5C1A684-60BB-47B7-9AB1-888C37F42CB6}">
      <dgm:prSet/>
      <dgm:spPr/>
      <dgm:t>
        <a:bodyPr/>
        <a:lstStyle/>
        <a:p>
          <a:endParaRPr lang="en-US"/>
        </a:p>
      </dgm:t>
    </dgm:pt>
    <dgm:pt modelId="{574841CE-ADF4-4134-BED4-9FD2AF618921}" type="sibTrans" cxnId="{F5C1A684-60BB-47B7-9AB1-888C37F42CB6}">
      <dgm:prSet/>
      <dgm:spPr/>
      <dgm:t>
        <a:bodyPr/>
        <a:lstStyle/>
        <a:p>
          <a:endParaRPr lang="en-US"/>
        </a:p>
      </dgm:t>
    </dgm:pt>
    <dgm:pt modelId="{94066979-150D-4898-87B4-590AC86A9995}">
      <dgm:prSet/>
      <dgm:spPr/>
      <dgm:t>
        <a:bodyPr/>
        <a:lstStyle/>
        <a:p>
          <a:r>
            <a:rPr lang="pt-BR"/>
            <a:t>Modelos ágeis promovem desenvolvimento sustentado.</a:t>
          </a:r>
          <a:endParaRPr lang="en-US"/>
        </a:p>
      </dgm:t>
    </dgm:pt>
    <dgm:pt modelId="{BA9BA32A-D929-4C62-B17B-9670411CBEAE}" type="parTrans" cxnId="{FBE0405E-9E86-4070-889C-2ACEE70FD120}">
      <dgm:prSet/>
      <dgm:spPr/>
      <dgm:t>
        <a:bodyPr/>
        <a:lstStyle/>
        <a:p>
          <a:endParaRPr lang="en-US"/>
        </a:p>
      </dgm:t>
    </dgm:pt>
    <dgm:pt modelId="{7E8695A1-7E16-4369-B65B-63FB53447C42}" type="sibTrans" cxnId="{FBE0405E-9E86-4070-889C-2ACEE70FD120}">
      <dgm:prSet/>
      <dgm:spPr/>
      <dgm:t>
        <a:bodyPr/>
        <a:lstStyle/>
        <a:p>
          <a:endParaRPr lang="en-US"/>
        </a:p>
      </dgm:t>
    </dgm:pt>
    <dgm:pt modelId="{1F3641FC-CE50-437A-82EC-934BC8AD23A1}">
      <dgm:prSet/>
      <dgm:spPr/>
      <dgm:t>
        <a:bodyPr/>
        <a:lstStyle/>
        <a:p>
          <a:r>
            <a:rPr lang="pt-BR"/>
            <a:t>Excelência técnica e bom </a:t>
          </a:r>
          <a:r>
            <a:rPr lang="pt-BR" i="1"/>
            <a:t>design</a:t>
          </a:r>
          <a:r>
            <a:rPr lang="pt-BR"/>
            <a:t>.</a:t>
          </a:r>
          <a:endParaRPr lang="en-US"/>
        </a:p>
      </dgm:t>
    </dgm:pt>
    <dgm:pt modelId="{F9EAE0A7-D70B-4F4C-9546-9C4945796C80}" type="parTrans" cxnId="{0B22401A-CF2A-4977-AAA1-4E0FA3206DB5}">
      <dgm:prSet/>
      <dgm:spPr/>
      <dgm:t>
        <a:bodyPr/>
        <a:lstStyle/>
        <a:p>
          <a:endParaRPr lang="en-US"/>
        </a:p>
      </dgm:t>
    </dgm:pt>
    <dgm:pt modelId="{0BC38EB6-2DE5-4C7C-B326-3BA798024A27}" type="sibTrans" cxnId="{0B22401A-CF2A-4977-AAA1-4E0FA3206DB5}">
      <dgm:prSet/>
      <dgm:spPr/>
      <dgm:t>
        <a:bodyPr/>
        <a:lstStyle/>
        <a:p>
          <a:endParaRPr lang="en-US"/>
        </a:p>
      </dgm:t>
    </dgm:pt>
    <dgm:pt modelId="{9F65C06A-4DEC-40AC-8B43-3910FC1CF21C}">
      <dgm:prSet/>
      <dgm:spPr/>
      <dgm:t>
        <a:bodyPr/>
        <a:lstStyle/>
        <a:p>
          <a:r>
            <a:rPr lang="pt-BR"/>
            <a:t>Simplicidade.</a:t>
          </a:r>
          <a:endParaRPr lang="en-US"/>
        </a:p>
      </dgm:t>
    </dgm:pt>
    <dgm:pt modelId="{3B035B0F-FA40-4330-BF83-B472FF54BF98}" type="parTrans" cxnId="{9D689524-84F8-4ED6-A392-3252A74263F6}">
      <dgm:prSet/>
      <dgm:spPr/>
      <dgm:t>
        <a:bodyPr/>
        <a:lstStyle/>
        <a:p>
          <a:endParaRPr lang="en-US"/>
        </a:p>
      </dgm:t>
    </dgm:pt>
    <dgm:pt modelId="{D3A1421D-413D-4461-852D-276E42FCD1A0}" type="sibTrans" cxnId="{9D689524-84F8-4ED6-A392-3252A74263F6}">
      <dgm:prSet/>
      <dgm:spPr/>
      <dgm:t>
        <a:bodyPr/>
        <a:lstStyle/>
        <a:p>
          <a:endParaRPr lang="en-US"/>
        </a:p>
      </dgm:t>
    </dgm:pt>
    <dgm:pt modelId="{54033491-B925-4A89-9FBF-8D9DCC7A60AA}">
      <dgm:prSet/>
      <dgm:spPr/>
      <dgm:t>
        <a:bodyPr/>
        <a:lstStyle/>
        <a:p>
          <a:r>
            <a:rPr lang="pt-BR"/>
            <a:t>As melhores arquiteturas, requisitos e projetos emergem de equipes auto-organizadas.</a:t>
          </a:r>
          <a:endParaRPr lang="en-US"/>
        </a:p>
      </dgm:t>
    </dgm:pt>
    <dgm:pt modelId="{01A46D94-8E67-4234-AD74-7ED3F97EA4C9}" type="parTrans" cxnId="{E3AE717C-FB19-4763-AF2E-6A405BA071C3}">
      <dgm:prSet/>
      <dgm:spPr/>
      <dgm:t>
        <a:bodyPr/>
        <a:lstStyle/>
        <a:p>
          <a:endParaRPr lang="en-US"/>
        </a:p>
      </dgm:t>
    </dgm:pt>
    <dgm:pt modelId="{C889BAFB-42B3-4A60-BC5D-7A65853BC44F}" type="sibTrans" cxnId="{E3AE717C-FB19-4763-AF2E-6A405BA071C3}">
      <dgm:prSet/>
      <dgm:spPr/>
      <dgm:t>
        <a:bodyPr/>
        <a:lstStyle/>
        <a:p>
          <a:endParaRPr lang="en-US"/>
        </a:p>
      </dgm:t>
    </dgm:pt>
    <dgm:pt modelId="{3470E578-E496-44E5-A97C-B68DDE22306E}">
      <dgm:prSet/>
      <dgm:spPr/>
      <dgm:t>
        <a:bodyPr/>
        <a:lstStyle/>
        <a:p>
          <a:r>
            <a:rPr lang="pt-BR"/>
            <a:t>Em intervalos regulares, a equipe reflete sobre como se tornar mais efetiva.</a:t>
          </a:r>
          <a:endParaRPr lang="en-US"/>
        </a:p>
      </dgm:t>
    </dgm:pt>
    <dgm:pt modelId="{8D131473-44B2-4958-B776-43F2FD0C77DA}" type="parTrans" cxnId="{CF36576C-32C6-4BEF-8EFF-2DC779BF756B}">
      <dgm:prSet/>
      <dgm:spPr/>
      <dgm:t>
        <a:bodyPr/>
        <a:lstStyle/>
        <a:p>
          <a:endParaRPr lang="en-US"/>
        </a:p>
      </dgm:t>
    </dgm:pt>
    <dgm:pt modelId="{E4E81A14-A33D-4D11-BD5E-CC81A5594023}" type="sibTrans" cxnId="{CF36576C-32C6-4BEF-8EFF-2DC779BF756B}">
      <dgm:prSet/>
      <dgm:spPr/>
      <dgm:t>
        <a:bodyPr/>
        <a:lstStyle/>
        <a:p>
          <a:endParaRPr lang="en-US"/>
        </a:p>
      </dgm:t>
    </dgm:pt>
    <dgm:pt modelId="{6FCA0C91-88F3-41EC-9983-3BCBCE8E27F4}" type="pres">
      <dgm:prSet presAssocID="{FF11380F-D946-40DA-AE95-A32C77895124}" presName="diagram" presStyleCnt="0">
        <dgm:presLayoutVars>
          <dgm:dir/>
          <dgm:resizeHandles val="exact"/>
        </dgm:presLayoutVars>
      </dgm:prSet>
      <dgm:spPr/>
    </dgm:pt>
    <dgm:pt modelId="{CCB7ED66-EF46-418B-A7BC-44F4D4F76D0A}" type="pres">
      <dgm:prSet presAssocID="{7A91B6F9-3D36-489D-BE35-D3607B6CC7B1}" presName="node" presStyleLbl="node1" presStyleIdx="0" presStyleCnt="12">
        <dgm:presLayoutVars>
          <dgm:bulletEnabled val="1"/>
        </dgm:presLayoutVars>
      </dgm:prSet>
      <dgm:spPr/>
    </dgm:pt>
    <dgm:pt modelId="{3BAD1346-D604-4076-8E09-C1795679CB0A}" type="pres">
      <dgm:prSet presAssocID="{2F2E86D9-2D79-4D0D-9B95-51D215B75AB5}" presName="sibTrans" presStyleCnt="0"/>
      <dgm:spPr/>
    </dgm:pt>
    <dgm:pt modelId="{D3E19556-F1F1-4CC3-AFB6-4E56EBD0DBCB}" type="pres">
      <dgm:prSet presAssocID="{894050E3-9D3D-4862-9CE5-88989199E9AF}" presName="node" presStyleLbl="node1" presStyleIdx="1" presStyleCnt="12">
        <dgm:presLayoutVars>
          <dgm:bulletEnabled val="1"/>
        </dgm:presLayoutVars>
      </dgm:prSet>
      <dgm:spPr/>
    </dgm:pt>
    <dgm:pt modelId="{D9A034F1-3E5E-4CE6-9ED4-525FDFA66152}" type="pres">
      <dgm:prSet presAssocID="{BDB489D4-46E8-4CBE-A26A-F0380DAA12EF}" presName="sibTrans" presStyleCnt="0"/>
      <dgm:spPr/>
    </dgm:pt>
    <dgm:pt modelId="{2C0138EA-5E6E-4379-831F-00FEF44708E3}" type="pres">
      <dgm:prSet presAssocID="{12423FF1-94C4-477D-ACDA-226EE1B28C8F}" presName="node" presStyleLbl="node1" presStyleIdx="2" presStyleCnt="12">
        <dgm:presLayoutVars>
          <dgm:bulletEnabled val="1"/>
        </dgm:presLayoutVars>
      </dgm:prSet>
      <dgm:spPr/>
    </dgm:pt>
    <dgm:pt modelId="{7B1D8117-2BD8-43A6-B36B-A2BD9084C800}" type="pres">
      <dgm:prSet presAssocID="{50BE1C66-F797-4BC8-B446-478AB806E164}" presName="sibTrans" presStyleCnt="0"/>
      <dgm:spPr/>
    </dgm:pt>
    <dgm:pt modelId="{A135D0C4-06A2-4115-AABA-251193455B85}" type="pres">
      <dgm:prSet presAssocID="{EEA60BA9-8C5E-4773-A083-7FEC0BB1CAA0}" presName="node" presStyleLbl="node1" presStyleIdx="3" presStyleCnt="12">
        <dgm:presLayoutVars>
          <dgm:bulletEnabled val="1"/>
        </dgm:presLayoutVars>
      </dgm:prSet>
      <dgm:spPr/>
    </dgm:pt>
    <dgm:pt modelId="{16AB99A0-1DD8-4569-AC52-F3BF8C1C9CA7}" type="pres">
      <dgm:prSet presAssocID="{45CD3760-9233-414A-BD37-2458F371E409}" presName="sibTrans" presStyleCnt="0"/>
      <dgm:spPr/>
    </dgm:pt>
    <dgm:pt modelId="{F88BB413-A03B-4246-A524-B03E926DEF24}" type="pres">
      <dgm:prSet presAssocID="{BF39D453-B94E-4C72-A988-A28846DB32D8}" presName="node" presStyleLbl="node1" presStyleIdx="4" presStyleCnt="12">
        <dgm:presLayoutVars>
          <dgm:bulletEnabled val="1"/>
        </dgm:presLayoutVars>
      </dgm:prSet>
      <dgm:spPr/>
    </dgm:pt>
    <dgm:pt modelId="{755105D9-0BA7-4710-A71B-61E237646E39}" type="pres">
      <dgm:prSet presAssocID="{E28A935D-0CD4-428B-8F49-4B1EBEEE0E60}" presName="sibTrans" presStyleCnt="0"/>
      <dgm:spPr/>
    </dgm:pt>
    <dgm:pt modelId="{C2E4A0A9-49FE-4F43-98C8-7817431E6224}" type="pres">
      <dgm:prSet presAssocID="{9E9F7D68-E5EC-4CCF-8F5D-11C85E65CB67}" presName="node" presStyleLbl="node1" presStyleIdx="5" presStyleCnt="12">
        <dgm:presLayoutVars>
          <dgm:bulletEnabled val="1"/>
        </dgm:presLayoutVars>
      </dgm:prSet>
      <dgm:spPr/>
    </dgm:pt>
    <dgm:pt modelId="{3E4158BE-E757-48FF-86EB-F8914BB203B4}" type="pres">
      <dgm:prSet presAssocID="{BAC98968-2300-4E94-AC80-C17DD67A2B37}" presName="sibTrans" presStyleCnt="0"/>
      <dgm:spPr/>
    </dgm:pt>
    <dgm:pt modelId="{A58771CF-EAB6-4255-8497-D906343DF4FE}" type="pres">
      <dgm:prSet presAssocID="{730C0A2F-2E65-40C7-9082-FB7A2C559B79}" presName="node" presStyleLbl="node1" presStyleIdx="6" presStyleCnt="12">
        <dgm:presLayoutVars>
          <dgm:bulletEnabled val="1"/>
        </dgm:presLayoutVars>
      </dgm:prSet>
      <dgm:spPr/>
    </dgm:pt>
    <dgm:pt modelId="{C1E4356A-21C0-4E8B-A4BA-4C2FEA70E481}" type="pres">
      <dgm:prSet presAssocID="{574841CE-ADF4-4134-BED4-9FD2AF618921}" presName="sibTrans" presStyleCnt="0"/>
      <dgm:spPr/>
    </dgm:pt>
    <dgm:pt modelId="{233E264A-FDF1-4959-A9C6-D9412705DF86}" type="pres">
      <dgm:prSet presAssocID="{94066979-150D-4898-87B4-590AC86A9995}" presName="node" presStyleLbl="node1" presStyleIdx="7" presStyleCnt="12">
        <dgm:presLayoutVars>
          <dgm:bulletEnabled val="1"/>
        </dgm:presLayoutVars>
      </dgm:prSet>
      <dgm:spPr/>
    </dgm:pt>
    <dgm:pt modelId="{240799D9-E885-43A3-B1B8-EDF8C5D53205}" type="pres">
      <dgm:prSet presAssocID="{7E8695A1-7E16-4369-B65B-63FB53447C42}" presName="sibTrans" presStyleCnt="0"/>
      <dgm:spPr/>
    </dgm:pt>
    <dgm:pt modelId="{5AE9912C-F568-4DE3-9ED2-C32227F86D15}" type="pres">
      <dgm:prSet presAssocID="{1F3641FC-CE50-437A-82EC-934BC8AD23A1}" presName="node" presStyleLbl="node1" presStyleIdx="8" presStyleCnt="12">
        <dgm:presLayoutVars>
          <dgm:bulletEnabled val="1"/>
        </dgm:presLayoutVars>
      </dgm:prSet>
      <dgm:spPr/>
    </dgm:pt>
    <dgm:pt modelId="{5D692D5C-CCA0-4BD4-9F60-83341A76883E}" type="pres">
      <dgm:prSet presAssocID="{0BC38EB6-2DE5-4C7C-B326-3BA798024A27}" presName="sibTrans" presStyleCnt="0"/>
      <dgm:spPr/>
    </dgm:pt>
    <dgm:pt modelId="{29AB52A2-1BF4-48BD-A32E-01CE0459EB6C}" type="pres">
      <dgm:prSet presAssocID="{9F65C06A-4DEC-40AC-8B43-3910FC1CF21C}" presName="node" presStyleLbl="node1" presStyleIdx="9" presStyleCnt="12">
        <dgm:presLayoutVars>
          <dgm:bulletEnabled val="1"/>
        </dgm:presLayoutVars>
      </dgm:prSet>
      <dgm:spPr/>
    </dgm:pt>
    <dgm:pt modelId="{F0048004-A410-45D8-817F-03B866856579}" type="pres">
      <dgm:prSet presAssocID="{D3A1421D-413D-4461-852D-276E42FCD1A0}" presName="sibTrans" presStyleCnt="0"/>
      <dgm:spPr/>
    </dgm:pt>
    <dgm:pt modelId="{BCE082AE-FFEA-4606-805A-46AA0B6D0571}" type="pres">
      <dgm:prSet presAssocID="{54033491-B925-4A89-9FBF-8D9DCC7A60AA}" presName="node" presStyleLbl="node1" presStyleIdx="10" presStyleCnt="12">
        <dgm:presLayoutVars>
          <dgm:bulletEnabled val="1"/>
        </dgm:presLayoutVars>
      </dgm:prSet>
      <dgm:spPr/>
    </dgm:pt>
    <dgm:pt modelId="{31632E41-FC01-4180-AD19-F1B083CD8A15}" type="pres">
      <dgm:prSet presAssocID="{C889BAFB-42B3-4A60-BC5D-7A65853BC44F}" presName="sibTrans" presStyleCnt="0"/>
      <dgm:spPr/>
    </dgm:pt>
    <dgm:pt modelId="{2B69904D-B11A-4270-B5FF-EDAF02687398}" type="pres">
      <dgm:prSet presAssocID="{3470E578-E496-44E5-A97C-B68DDE22306E}" presName="node" presStyleLbl="node1" presStyleIdx="11" presStyleCnt="12">
        <dgm:presLayoutVars>
          <dgm:bulletEnabled val="1"/>
        </dgm:presLayoutVars>
      </dgm:prSet>
      <dgm:spPr/>
    </dgm:pt>
  </dgm:ptLst>
  <dgm:cxnLst>
    <dgm:cxn modelId="{0B22401A-CF2A-4977-AAA1-4E0FA3206DB5}" srcId="{FF11380F-D946-40DA-AE95-A32C77895124}" destId="{1F3641FC-CE50-437A-82EC-934BC8AD23A1}" srcOrd="8" destOrd="0" parTransId="{F9EAE0A7-D70B-4F4C-9546-9C4945796C80}" sibTransId="{0BC38EB6-2DE5-4C7C-B326-3BA798024A27}"/>
    <dgm:cxn modelId="{9D689524-84F8-4ED6-A392-3252A74263F6}" srcId="{FF11380F-D946-40DA-AE95-A32C77895124}" destId="{9F65C06A-4DEC-40AC-8B43-3910FC1CF21C}" srcOrd="9" destOrd="0" parTransId="{3B035B0F-FA40-4330-BF83-B472FF54BF98}" sibTransId="{D3A1421D-413D-4461-852D-276E42FCD1A0}"/>
    <dgm:cxn modelId="{AB84B235-C9BE-4B57-89B0-F12AEC633287}" srcId="{FF11380F-D946-40DA-AE95-A32C77895124}" destId="{BF39D453-B94E-4C72-A988-A28846DB32D8}" srcOrd="4" destOrd="0" parTransId="{D844D41E-E80D-4C8F-A927-396C0C8C9CA2}" sibTransId="{E28A935D-0CD4-428B-8F49-4B1EBEEE0E60}"/>
    <dgm:cxn modelId="{CEAA9136-A253-441A-8C34-3AE2DAAD58D8}" type="presOf" srcId="{3470E578-E496-44E5-A97C-B68DDE22306E}" destId="{2B69904D-B11A-4270-B5FF-EDAF02687398}" srcOrd="0" destOrd="0" presId="urn:microsoft.com/office/officeart/2005/8/layout/default"/>
    <dgm:cxn modelId="{FBE0405E-9E86-4070-889C-2ACEE70FD120}" srcId="{FF11380F-D946-40DA-AE95-A32C77895124}" destId="{94066979-150D-4898-87B4-590AC86A9995}" srcOrd="7" destOrd="0" parTransId="{BA9BA32A-D929-4C62-B17B-9670411CBEAE}" sibTransId="{7E8695A1-7E16-4369-B65B-63FB53447C42}"/>
    <dgm:cxn modelId="{98930F41-C66C-4899-9244-76C354027FB2}" srcId="{FF11380F-D946-40DA-AE95-A32C77895124}" destId="{894050E3-9D3D-4862-9CE5-88989199E9AF}" srcOrd="1" destOrd="0" parTransId="{3E837C6F-8560-49B7-8C99-A19A82A865FC}" sibTransId="{BDB489D4-46E8-4CBE-A26A-F0380DAA12EF}"/>
    <dgm:cxn modelId="{C27CC762-3EFC-45D4-8BB6-063D7A81C446}" type="presOf" srcId="{7A91B6F9-3D36-489D-BE35-D3607B6CC7B1}" destId="{CCB7ED66-EF46-418B-A7BC-44F4D4F76D0A}" srcOrd="0" destOrd="0" presId="urn:microsoft.com/office/officeart/2005/8/layout/default"/>
    <dgm:cxn modelId="{2EDFFE45-E4D8-480E-8DA1-3398B0B0979A}" type="presOf" srcId="{54033491-B925-4A89-9FBF-8D9DCC7A60AA}" destId="{BCE082AE-FFEA-4606-805A-46AA0B6D0571}" srcOrd="0" destOrd="0" presId="urn:microsoft.com/office/officeart/2005/8/layout/default"/>
    <dgm:cxn modelId="{1A381849-471C-4F62-AF54-549F4299E99E}" type="presOf" srcId="{9F65C06A-4DEC-40AC-8B43-3910FC1CF21C}" destId="{29AB52A2-1BF4-48BD-A32E-01CE0459EB6C}" srcOrd="0" destOrd="0" presId="urn:microsoft.com/office/officeart/2005/8/layout/default"/>
    <dgm:cxn modelId="{CF36576C-32C6-4BEF-8EFF-2DC779BF756B}" srcId="{FF11380F-D946-40DA-AE95-A32C77895124}" destId="{3470E578-E496-44E5-A97C-B68DDE22306E}" srcOrd="11" destOrd="0" parTransId="{8D131473-44B2-4958-B776-43F2FD0C77DA}" sibTransId="{E4E81A14-A33D-4D11-BD5E-CC81A5594023}"/>
    <dgm:cxn modelId="{4C44214D-0C09-495C-8B4D-15D687F1C494}" srcId="{FF11380F-D946-40DA-AE95-A32C77895124}" destId="{9E9F7D68-E5EC-4CCF-8F5D-11C85E65CB67}" srcOrd="5" destOrd="0" parTransId="{3DFBE314-5BE4-43F6-A739-DEE8284D43E7}" sibTransId="{BAC98968-2300-4E94-AC80-C17DD67A2B37}"/>
    <dgm:cxn modelId="{206F357B-C690-4255-A86C-E760DB037520}" type="presOf" srcId="{12423FF1-94C4-477D-ACDA-226EE1B28C8F}" destId="{2C0138EA-5E6E-4379-831F-00FEF44708E3}" srcOrd="0" destOrd="0" presId="urn:microsoft.com/office/officeart/2005/8/layout/default"/>
    <dgm:cxn modelId="{376D707B-4EBD-40CD-B4EB-62877E9DD7D6}" type="presOf" srcId="{94066979-150D-4898-87B4-590AC86A9995}" destId="{233E264A-FDF1-4959-A9C6-D9412705DF86}" srcOrd="0" destOrd="0" presId="urn:microsoft.com/office/officeart/2005/8/layout/default"/>
    <dgm:cxn modelId="{E3AE717C-FB19-4763-AF2E-6A405BA071C3}" srcId="{FF11380F-D946-40DA-AE95-A32C77895124}" destId="{54033491-B925-4A89-9FBF-8D9DCC7A60AA}" srcOrd="10" destOrd="0" parTransId="{01A46D94-8E67-4234-AD74-7ED3F97EA4C9}" sibTransId="{C889BAFB-42B3-4A60-BC5D-7A65853BC44F}"/>
    <dgm:cxn modelId="{F5C1A684-60BB-47B7-9AB1-888C37F42CB6}" srcId="{FF11380F-D946-40DA-AE95-A32C77895124}" destId="{730C0A2F-2E65-40C7-9082-FB7A2C559B79}" srcOrd="6" destOrd="0" parTransId="{88EC8435-A28E-4ED0-8C40-6FAF42F2157B}" sibTransId="{574841CE-ADF4-4134-BED4-9FD2AF618921}"/>
    <dgm:cxn modelId="{AC25B884-FF0A-4DE2-9157-659A9D2490CC}" srcId="{FF11380F-D946-40DA-AE95-A32C77895124}" destId="{EEA60BA9-8C5E-4773-A083-7FEC0BB1CAA0}" srcOrd="3" destOrd="0" parTransId="{F7B2230F-46D5-4FE6-B778-469B56C5305C}" sibTransId="{45CD3760-9233-414A-BD37-2458F371E409}"/>
    <dgm:cxn modelId="{92B7A186-B201-4EF1-90ED-9F7A05BB528F}" type="presOf" srcId="{894050E3-9D3D-4862-9CE5-88989199E9AF}" destId="{D3E19556-F1F1-4CC3-AFB6-4E56EBD0DBCB}" srcOrd="0" destOrd="0" presId="urn:microsoft.com/office/officeart/2005/8/layout/default"/>
    <dgm:cxn modelId="{9C795CA8-FE84-4B3D-AD8B-38B85F824042}" type="presOf" srcId="{FF11380F-D946-40DA-AE95-A32C77895124}" destId="{6FCA0C91-88F3-41EC-9983-3BCBCE8E27F4}" srcOrd="0" destOrd="0" presId="urn:microsoft.com/office/officeart/2005/8/layout/default"/>
    <dgm:cxn modelId="{E6259BC5-14C7-490B-B7A7-EA56406760BD}" type="presOf" srcId="{EEA60BA9-8C5E-4773-A083-7FEC0BB1CAA0}" destId="{A135D0C4-06A2-4115-AABA-251193455B85}" srcOrd="0" destOrd="0" presId="urn:microsoft.com/office/officeart/2005/8/layout/default"/>
    <dgm:cxn modelId="{93BBC3C5-6DFE-47E6-A2D3-E90677D17F64}" type="presOf" srcId="{BF39D453-B94E-4C72-A988-A28846DB32D8}" destId="{F88BB413-A03B-4246-A524-B03E926DEF24}" srcOrd="0" destOrd="0" presId="urn:microsoft.com/office/officeart/2005/8/layout/default"/>
    <dgm:cxn modelId="{AF83FDC5-4E90-4D04-8938-05C6B96BCB37}" srcId="{FF11380F-D946-40DA-AE95-A32C77895124}" destId="{12423FF1-94C4-477D-ACDA-226EE1B28C8F}" srcOrd="2" destOrd="0" parTransId="{276116FD-B455-434A-9F67-978D9209646F}" sibTransId="{50BE1C66-F797-4BC8-B446-478AB806E164}"/>
    <dgm:cxn modelId="{A24F6DD1-6F16-4E8B-BCC7-1AE23547A041}" type="presOf" srcId="{730C0A2F-2E65-40C7-9082-FB7A2C559B79}" destId="{A58771CF-EAB6-4255-8497-D906343DF4FE}" srcOrd="0" destOrd="0" presId="urn:microsoft.com/office/officeart/2005/8/layout/default"/>
    <dgm:cxn modelId="{782E43D6-94B7-456B-9C12-8AA7F50DF393}" type="presOf" srcId="{9E9F7D68-E5EC-4CCF-8F5D-11C85E65CB67}" destId="{C2E4A0A9-49FE-4F43-98C8-7817431E6224}" srcOrd="0" destOrd="0" presId="urn:microsoft.com/office/officeart/2005/8/layout/default"/>
    <dgm:cxn modelId="{C738E2D8-73D2-4A74-945D-E488019564F2}" type="presOf" srcId="{1F3641FC-CE50-437A-82EC-934BC8AD23A1}" destId="{5AE9912C-F568-4DE3-9ED2-C32227F86D15}" srcOrd="0" destOrd="0" presId="urn:microsoft.com/office/officeart/2005/8/layout/default"/>
    <dgm:cxn modelId="{B0F061F2-C3DB-42C1-951B-EEF087B5E86A}" srcId="{FF11380F-D946-40DA-AE95-A32C77895124}" destId="{7A91B6F9-3D36-489D-BE35-D3607B6CC7B1}" srcOrd="0" destOrd="0" parTransId="{1D5F8D5D-1E23-4D05-A20A-F578B1B8793A}" sibTransId="{2F2E86D9-2D79-4D0D-9B95-51D215B75AB5}"/>
    <dgm:cxn modelId="{907876DC-A453-4106-9E6A-95786D1BC595}" type="presParOf" srcId="{6FCA0C91-88F3-41EC-9983-3BCBCE8E27F4}" destId="{CCB7ED66-EF46-418B-A7BC-44F4D4F76D0A}" srcOrd="0" destOrd="0" presId="urn:microsoft.com/office/officeart/2005/8/layout/default"/>
    <dgm:cxn modelId="{11A0C01E-6A95-49B9-A150-7BF8F422BD35}" type="presParOf" srcId="{6FCA0C91-88F3-41EC-9983-3BCBCE8E27F4}" destId="{3BAD1346-D604-4076-8E09-C1795679CB0A}" srcOrd="1" destOrd="0" presId="urn:microsoft.com/office/officeart/2005/8/layout/default"/>
    <dgm:cxn modelId="{899DB77B-A46E-478C-9477-6E88720197FF}" type="presParOf" srcId="{6FCA0C91-88F3-41EC-9983-3BCBCE8E27F4}" destId="{D3E19556-F1F1-4CC3-AFB6-4E56EBD0DBCB}" srcOrd="2" destOrd="0" presId="urn:microsoft.com/office/officeart/2005/8/layout/default"/>
    <dgm:cxn modelId="{DA53A41D-1397-4F2E-A2BF-661DCADE10C7}" type="presParOf" srcId="{6FCA0C91-88F3-41EC-9983-3BCBCE8E27F4}" destId="{D9A034F1-3E5E-4CE6-9ED4-525FDFA66152}" srcOrd="3" destOrd="0" presId="urn:microsoft.com/office/officeart/2005/8/layout/default"/>
    <dgm:cxn modelId="{0613B16E-6C22-486E-B7AC-32436BBACDF9}" type="presParOf" srcId="{6FCA0C91-88F3-41EC-9983-3BCBCE8E27F4}" destId="{2C0138EA-5E6E-4379-831F-00FEF44708E3}" srcOrd="4" destOrd="0" presId="urn:microsoft.com/office/officeart/2005/8/layout/default"/>
    <dgm:cxn modelId="{E4B5707B-FC56-4C71-9741-C2DD48295FDA}" type="presParOf" srcId="{6FCA0C91-88F3-41EC-9983-3BCBCE8E27F4}" destId="{7B1D8117-2BD8-43A6-B36B-A2BD9084C800}" srcOrd="5" destOrd="0" presId="urn:microsoft.com/office/officeart/2005/8/layout/default"/>
    <dgm:cxn modelId="{4346179E-ACBB-465A-BEE2-FC25DBA50602}" type="presParOf" srcId="{6FCA0C91-88F3-41EC-9983-3BCBCE8E27F4}" destId="{A135D0C4-06A2-4115-AABA-251193455B85}" srcOrd="6" destOrd="0" presId="urn:microsoft.com/office/officeart/2005/8/layout/default"/>
    <dgm:cxn modelId="{6945EB87-B9A2-4591-816B-A5D9AD4AAEC1}" type="presParOf" srcId="{6FCA0C91-88F3-41EC-9983-3BCBCE8E27F4}" destId="{16AB99A0-1DD8-4569-AC52-F3BF8C1C9CA7}" srcOrd="7" destOrd="0" presId="urn:microsoft.com/office/officeart/2005/8/layout/default"/>
    <dgm:cxn modelId="{A9314C4E-EE37-43B4-A533-A5824642CD62}" type="presParOf" srcId="{6FCA0C91-88F3-41EC-9983-3BCBCE8E27F4}" destId="{F88BB413-A03B-4246-A524-B03E926DEF24}" srcOrd="8" destOrd="0" presId="urn:microsoft.com/office/officeart/2005/8/layout/default"/>
    <dgm:cxn modelId="{215ECED0-7182-4601-ABCA-61AACD28024E}" type="presParOf" srcId="{6FCA0C91-88F3-41EC-9983-3BCBCE8E27F4}" destId="{755105D9-0BA7-4710-A71B-61E237646E39}" srcOrd="9" destOrd="0" presId="urn:microsoft.com/office/officeart/2005/8/layout/default"/>
    <dgm:cxn modelId="{DBA74DD4-E02A-4069-9326-58B365474469}" type="presParOf" srcId="{6FCA0C91-88F3-41EC-9983-3BCBCE8E27F4}" destId="{C2E4A0A9-49FE-4F43-98C8-7817431E6224}" srcOrd="10" destOrd="0" presId="urn:microsoft.com/office/officeart/2005/8/layout/default"/>
    <dgm:cxn modelId="{7FD3F96A-1593-4FB1-BB89-5719BD3F8DD1}" type="presParOf" srcId="{6FCA0C91-88F3-41EC-9983-3BCBCE8E27F4}" destId="{3E4158BE-E757-48FF-86EB-F8914BB203B4}" srcOrd="11" destOrd="0" presId="urn:microsoft.com/office/officeart/2005/8/layout/default"/>
    <dgm:cxn modelId="{8F7BC118-8E62-45E5-A89D-59283DD745CC}" type="presParOf" srcId="{6FCA0C91-88F3-41EC-9983-3BCBCE8E27F4}" destId="{A58771CF-EAB6-4255-8497-D906343DF4FE}" srcOrd="12" destOrd="0" presId="urn:microsoft.com/office/officeart/2005/8/layout/default"/>
    <dgm:cxn modelId="{FFBDF3C9-3114-40A0-BC8D-CFE6E55A0034}" type="presParOf" srcId="{6FCA0C91-88F3-41EC-9983-3BCBCE8E27F4}" destId="{C1E4356A-21C0-4E8B-A4BA-4C2FEA70E481}" srcOrd="13" destOrd="0" presId="urn:microsoft.com/office/officeart/2005/8/layout/default"/>
    <dgm:cxn modelId="{8C3F73F8-0BC9-4C14-918D-E0B12020A766}" type="presParOf" srcId="{6FCA0C91-88F3-41EC-9983-3BCBCE8E27F4}" destId="{233E264A-FDF1-4959-A9C6-D9412705DF86}" srcOrd="14" destOrd="0" presId="urn:microsoft.com/office/officeart/2005/8/layout/default"/>
    <dgm:cxn modelId="{8305D60D-B723-4672-854A-7A6CD2B5247D}" type="presParOf" srcId="{6FCA0C91-88F3-41EC-9983-3BCBCE8E27F4}" destId="{240799D9-E885-43A3-B1B8-EDF8C5D53205}" srcOrd="15" destOrd="0" presId="urn:microsoft.com/office/officeart/2005/8/layout/default"/>
    <dgm:cxn modelId="{04B2CF20-36AA-486C-B1DE-2CE05B4BD2A9}" type="presParOf" srcId="{6FCA0C91-88F3-41EC-9983-3BCBCE8E27F4}" destId="{5AE9912C-F568-4DE3-9ED2-C32227F86D15}" srcOrd="16" destOrd="0" presId="urn:microsoft.com/office/officeart/2005/8/layout/default"/>
    <dgm:cxn modelId="{215A21F6-E11B-4492-8422-86DE2C1AACAA}" type="presParOf" srcId="{6FCA0C91-88F3-41EC-9983-3BCBCE8E27F4}" destId="{5D692D5C-CCA0-4BD4-9F60-83341A76883E}" srcOrd="17" destOrd="0" presId="urn:microsoft.com/office/officeart/2005/8/layout/default"/>
    <dgm:cxn modelId="{C83696F2-F2B6-4AA4-9BFE-F0C6982C1D57}" type="presParOf" srcId="{6FCA0C91-88F3-41EC-9983-3BCBCE8E27F4}" destId="{29AB52A2-1BF4-48BD-A32E-01CE0459EB6C}" srcOrd="18" destOrd="0" presId="urn:microsoft.com/office/officeart/2005/8/layout/default"/>
    <dgm:cxn modelId="{14258E0D-B93C-4082-A95F-40FD8D3EFC70}" type="presParOf" srcId="{6FCA0C91-88F3-41EC-9983-3BCBCE8E27F4}" destId="{F0048004-A410-45D8-817F-03B866856579}" srcOrd="19" destOrd="0" presId="urn:microsoft.com/office/officeart/2005/8/layout/default"/>
    <dgm:cxn modelId="{668494A8-214A-4DFA-90AB-8E183E66F840}" type="presParOf" srcId="{6FCA0C91-88F3-41EC-9983-3BCBCE8E27F4}" destId="{BCE082AE-FFEA-4606-805A-46AA0B6D0571}" srcOrd="20" destOrd="0" presId="urn:microsoft.com/office/officeart/2005/8/layout/default"/>
    <dgm:cxn modelId="{0206E1FF-1F4E-4760-97ED-76006F5A58A4}" type="presParOf" srcId="{6FCA0C91-88F3-41EC-9983-3BCBCE8E27F4}" destId="{31632E41-FC01-4180-AD19-F1B083CD8A15}" srcOrd="21" destOrd="0" presId="urn:microsoft.com/office/officeart/2005/8/layout/default"/>
    <dgm:cxn modelId="{26BF4AD9-8A9B-4C29-8639-789B9D26FA64}" type="presParOf" srcId="{6FCA0C91-88F3-41EC-9983-3BCBCE8E27F4}" destId="{2B69904D-B11A-4270-B5FF-EDAF02687398}" srcOrd="2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345F6FC-B1B4-4464-91E3-CAE538BAC94A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650A9648-4D27-4318-8974-89A430BBE1CC}">
      <dgm:prSet/>
      <dgm:spPr/>
      <dgm:t>
        <a:bodyPr/>
        <a:lstStyle/>
        <a:p>
          <a:r>
            <a:rPr lang="pt-BR" i="1"/>
            <a:t>Lei de Ziv</a:t>
          </a:r>
          <a:r>
            <a:rPr lang="pt-BR"/>
            <a:t>: </a:t>
          </a:r>
          <a:endParaRPr lang="en-US"/>
        </a:p>
      </dgm:t>
    </dgm:pt>
    <dgm:pt modelId="{BC3348A5-9559-4AEF-9F40-70D651A951E3}" type="parTrans" cxnId="{6CD14769-E2FB-457C-8D1F-461A86C776A7}">
      <dgm:prSet/>
      <dgm:spPr/>
      <dgm:t>
        <a:bodyPr/>
        <a:lstStyle/>
        <a:p>
          <a:endParaRPr lang="en-US"/>
        </a:p>
      </dgm:t>
    </dgm:pt>
    <dgm:pt modelId="{C49D584B-BC84-45BE-A3F4-B2AAD7070AA0}" type="sibTrans" cxnId="{6CD14769-E2FB-457C-8D1F-461A86C776A7}">
      <dgm:prSet/>
      <dgm:spPr/>
      <dgm:t>
        <a:bodyPr/>
        <a:lstStyle/>
        <a:p>
          <a:endParaRPr lang="en-US"/>
        </a:p>
      </dgm:t>
    </dgm:pt>
    <dgm:pt modelId="{19BEF385-0F08-477C-AB60-C629E4B144AA}">
      <dgm:prSet/>
      <dgm:spPr/>
      <dgm:t>
        <a:bodyPr/>
        <a:lstStyle/>
        <a:p>
          <a:r>
            <a:rPr lang="pt-BR"/>
            <a:t>especificações nunca serão totalmente completas.</a:t>
          </a:r>
          <a:endParaRPr lang="en-US"/>
        </a:p>
      </dgm:t>
    </dgm:pt>
    <dgm:pt modelId="{D035440C-FCCF-4C48-AC82-32FA0BF8BF00}" type="parTrans" cxnId="{3AC66A2D-76E7-4E56-AFD6-42A8228EEAFE}">
      <dgm:prSet/>
      <dgm:spPr/>
      <dgm:t>
        <a:bodyPr/>
        <a:lstStyle/>
        <a:p>
          <a:endParaRPr lang="en-US"/>
        </a:p>
      </dgm:t>
    </dgm:pt>
    <dgm:pt modelId="{A4473806-2202-4478-9572-8FCF03B26F6C}" type="sibTrans" cxnId="{3AC66A2D-76E7-4E56-AFD6-42A8228EEAFE}">
      <dgm:prSet/>
      <dgm:spPr/>
      <dgm:t>
        <a:bodyPr/>
        <a:lstStyle/>
        <a:p>
          <a:endParaRPr lang="en-US"/>
        </a:p>
      </dgm:t>
    </dgm:pt>
    <dgm:pt modelId="{575D880B-FB2F-4D9F-8825-D5BF69FE8E29}">
      <dgm:prSet/>
      <dgm:spPr/>
      <dgm:t>
        <a:bodyPr/>
        <a:lstStyle/>
        <a:p>
          <a:r>
            <a:rPr lang="pt-BR" i="1"/>
            <a:t>Lei de Humphrey</a:t>
          </a:r>
          <a:r>
            <a:rPr lang="pt-BR"/>
            <a:t>: </a:t>
          </a:r>
          <a:endParaRPr lang="en-US"/>
        </a:p>
      </dgm:t>
    </dgm:pt>
    <dgm:pt modelId="{C4FAC07F-5B09-4E8B-AB24-7C8B77F560BB}" type="parTrans" cxnId="{A20C1257-9B70-4513-85B7-22ACB369F4E7}">
      <dgm:prSet/>
      <dgm:spPr/>
      <dgm:t>
        <a:bodyPr/>
        <a:lstStyle/>
        <a:p>
          <a:endParaRPr lang="en-US"/>
        </a:p>
      </dgm:t>
    </dgm:pt>
    <dgm:pt modelId="{F2F07FF4-10C0-4D97-BEFC-BEED508E94BE}" type="sibTrans" cxnId="{A20C1257-9B70-4513-85B7-22ACB369F4E7}">
      <dgm:prSet/>
      <dgm:spPr/>
      <dgm:t>
        <a:bodyPr/>
        <a:lstStyle/>
        <a:p>
          <a:endParaRPr lang="en-US"/>
        </a:p>
      </dgm:t>
    </dgm:pt>
    <dgm:pt modelId="{4D87127F-C032-431F-95C8-B243CAC7547F}">
      <dgm:prSet/>
      <dgm:spPr/>
      <dgm:t>
        <a:bodyPr/>
        <a:lstStyle/>
        <a:p>
          <a:r>
            <a:rPr lang="pt-BR"/>
            <a:t>o usuário nunca saberá o que ele quer até que o sistema esteja em uso (e talvez nem então).</a:t>
          </a:r>
          <a:endParaRPr lang="en-US"/>
        </a:p>
      </dgm:t>
    </dgm:pt>
    <dgm:pt modelId="{9FD321AB-A31B-45D1-B107-1AE49E430293}" type="parTrans" cxnId="{011B1A37-5A8A-46FD-9560-FAB649F1BE4D}">
      <dgm:prSet/>
      <dgm:spPr/>
      <dgm:t>
        <a:bodyPr/>
        <a:lstStyle/>
        <a:p>
          <a:endParaRPr lang="en-US"/>
        </a:p>
      </dgm:t>
    </dgm:pt>
    <dgm:pt modelId="{51D1AB73-9EE6-47CA-9D83-249A24C1086A}" type="sibTrans" cxnId="{011B1A37-5A8A-46FD-9560-FAB649F1BE4D}">
      <dgm:prSet/>
      <dgm:spPr/>
      <dgm:t>
        <a:bodyPr/>
        <a:lstStyle/>
        <a:p>
          <a:endParaRPr lang="en-US"/>
        </a:p>
      </dgm:t>
    </dgm:pt>
    <dgm:pt modelId="{448CD6B5-8549-4A5E-AB82-A76CCF5A889C}">
      <dgm:prSet/>
      <dgm:spPr/>
      <dgm:t>
        <a:bodyPr/>
        <a:lstStyle/>
        <a:p>
          <a:r>
            <a:rPr lang="pt-BR" i="1"/>
            <a:t>Lema de Wegner</a:t>
          </a:r>
          <a:r>
            <a:rPr lang="pt-BR"/>
            <a:t>: </a:t>
          </a:r>
          <a:endParaRPr lang="en-US"/>
        </a:p>
      </dgm:t>
    </dgm:pt>
    <dgm:pt modelId="{04BD87A3-5A5D-4BE9-A095-36552B3467AA}" type="parTrans" cxnId="{48AA995A-E4BB-4150-BF5D-3AC5DE81CEDA}">
      <dgm:prSet/>
      <dgm:spPr/>
      <dgm:t>
        <a:bodyPr/>
        <a:lstStyle/>
        <a:p>
          <a:endParaRPr lang="en-US"/>
        </a:p>
      </dgm:t>
    </dgm:pt>
    <dgm:pt modelId="{FAB3DE54-B1E7-4BCC-B11D-961357D5CDC2}" type="sibTrans" cxnId="{48AA995A-E4BB-4150-BF5D-3AC5DE81CEDA}">
      <dgm:prSet/>
      <dgm:spPr/>
      <dgm:t>
        <a:bodyPr/>
        <a:lstStyle/>
        <a:p>
          <a:endParaRPr lang="en-US"/>
        </a:p>
      </dgm:t>
    </dgm:pt>
    <dgm:pt modelId="{337602C5-B620-41FD-9F64-F216B66158E6}">
      <dgm:prSet/>
      <dgm:spPr/>
      <dgm:t>
        <a:bodyPr/>
        <a:lstStyle/>
        <a:p>
          <a:r>
            <a:rPr lang="pt-BR"/>
            <a:t>um sistema interativo nunca será totalmente especificado e nem poderá ser totalmente testado.</a:t>
          </a:r>
          <a:endParaRPr lang="en-US"/>
        </a:p>
      </dgm:t>
    </dgm:pt>
    <dgm:pt modelId="{7E62D93C-50FB-4799-A5D4-8FE1E8D3AB15}" type="parTrans" cxnId="{14FE2E8B-A18D-41D8-A114-53E45CC67868}">
      <dgm:prSet/>
      <dgm:spPr/>
      <dgm:t>
        <a:bodyPr/>
        <a:lstStyle/>
        <a:p>
          <a:endParaRPr lang="en-US"/>
        </a:p>
      </dgm:t>
    </dgm:pt>
    <dgm:pt modelId="{50474F68-6CD6-4839-BC8A-689C0DDF5B9B}" type="sibTrans" cxnId="{14FE2E8B-A18D-41D8-A114-53E45CC67868}">
      <dgm:prSet/>
      <dgm:spPr/>
      <dgm:t>
        <a:bodyPr/>
        <a:lstStyle/>
        <a:p>
          <a:endParaRPr lang="en-US"/>
        </a:p>
      </dgm:t>
    </dgm:pt>
    <dgm:pt modelId="{95DD16CB-497D-4CA8-8CE0-F943476300D1}">
      <dgm:prSet/>
      <dgm:spPr/>
      <dgm:t>
        <a:bodyPr/>
        <a:lstStyle/>
        <a:p>
          <a:r>
            <a:rPr lang="pt-BR" i="1"/>
            <a:t>Lema de Langdon</a:t>
          </a:r>
          <a:r>
            <a:rPr lang="pt-BR"/>
            <a:t>: </a:t>
          </a:r>
          <a:endParaRPr lang="en-US"/>
        </a:p>
      </dgm:t>
    </dgm:pt>
    <dgm:pt modelId="{F6CD2538-5804-4512-9396-F10BF41CA396}" type="parTrans" cxnId="{651116DA-9871-43DE-8BBD-D9CC96880DB5}">
      <dgm:prSet/>
      <dgm:spPr/>
      <dgm:t>
        <a:bodyPr/>
        <a:lstStyle/>
        <a:p>
          <a:endParaRPr lang="en-US"/>
        </a:p>
      </dgm:t>
    </dgm:pt>
    <dgm:pt modelId="{C6086DC9-8354-4D94-B575-8A4A5FEADBE5}" type="sibTrans" cxnId="{651116DA-9871-43DE-8BBD-D9CC96880DB5}">
      <dgm:prSet/>
      <dgm:spPr/>
      <dgm:t>
        <a:bodyPr/>
        <a:lstStyle/>
        <a:p>
          <a:endParaRPr lang="en-US"/>
        </a:p>
      </dgm:t>
    </dgm:pt>
    <dgm:pt modelId="{73BFDFF0-C57B-4BF7-9126-55BB896FDF67}">
      <dgm:prSet/>
      <dgm:spPr/>
      <dgm:t>
        <a:bodyPr/>
        <a:lstStyle/>
        <a:p>
          <a:r>
            <a:rPr lang="pt-BR"/>
            <a:t>software evolui mais rapidamente à medida que ele se aproxima de regiões caóticas, desde que não se perca o controle para o caos.</a:t>
          </a:r>
          <a:endParaRPr lang="en-US"/>
        </a:p>
      </dgm:t>
    </dgm:pt>
    <dgm:pt modelId="{8E330E58-E28F-4059-B596-8738545169FE}" type="parTrans" cxnId="{310B2D9C-25EF-4039-AD37-2D1ADB3B044E}">
      <dgm:prSet/>
      <dgm:spPr/>
      <dgm:t>
        <a:bodyPr/>
        <a:lstStyle/>
        <a:p>
          <a:endParaRPr lang="en-US"/>
        </a:p>
      </dgm:t>
    </dgm:pt>
    <dgm:pt modelId="{23F43C28-90B5-4003-A462-42C3B4535262}" type="sibTrans" cxnId="{310B2D9C-25EF-4039-AD37-2D1ADB3B044E}">
      <dgm:prSet/>
      <dgm:spPr/>
      <dgm:t>
        <a:bodyPr/>
        <a:lstStyle/>
        <a:p>
          <a:endParaRPr lang="en-US"/>
        </a:p>
      </dgm:t>
    </dgm:pt>
    <dgm:pt modelId="{9367D56E-AE3D-4CAF-BF68-A792CFD9D362}" type="pres">
      <dgm:prSet presAssocID="{8345F6FC-B1B4-4464-91E3-CAE538BAC94A}" presName="root" presStyleCnt="0">
        <dgm:presLayoutVars>
          <dgm:dir/>
          <dgm:resizeHandles val="exact"/>
        </dgm:presLayoutVars>
      </dgm:prSet>
      <dgm:spPr/>
    </dgm:pt>
    <dgm:pt modelId="{3E32CCA2-6C5E-4474-99B1-2BE749F72C15}" type="pres">
      <dgm:prSet presAssocID="{650A9648-4D27-4318-8974-89A430BBE1CC}" presName="compNode" presStyleCnt="0"/>
      <dgm:spPr/>
    </dgm:pt>
    <dgm:pt modelId="{36D4DBA0-4212-4E83-A13A-7C2C43DA5112}" type="pres">
      <dgm:prSet presAssocID="{650A9648-4D27-4318-8974-89A430BBE1CC}" presName="bgRect" presStyleLbl="bgShp" presStyleIdx="0" presStyleCnt="4"/>
      <dgm:spPr/>
    </dgm:pt>
    <dgm:pt modelId="{D81588A0-E8E9-4A37-A935-33448CFBD01E}" type="pres">
      <dgm:prSet presAssocID="{650A9648-4D27-4318-8974-89A430BBE1CC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Judge"/>
        </a:ext>
      </dgm:extLst>
    </dgm:pt>
    <dgm:pt modelId="{4463CCBA-1BD9-49F0-B35F-58CB2207DD68}" type="pres">
      <dgm:prSet presAssocID="{650A9648-4D27-4318-8974-89A430BBE1CC}" presName="spaceRect" presStyleCnt="0"/>
      <dgm:spPr/>
    </dgm:pt>
    <dgm:pt modelId="{6C14EABE-2716-4D1D-AA61-F6A8B4D5DCC1}" type="pres">
      <dgm:prSet presAssocID="{650A9648-4D27-4318-8974-89A430BBE1CC}" presName="parTx" presStyleLbl="revTx" presStyleIdx="0" presStyleCnt="8">
        <dgm:presLayoutVars>
          <dgm:chMax val="0"/>
          <dgm:chPref val="0"/>
        </dgm:presLayoutVars>
      </dgm:prSet>
      <dgm:spPr/>
    </dgm:pt>
    <dgm:pt modelId="{6F9FEDD2-99BC-41B6-A35F-44685CBF8DB6}" type="pres">
      <dgm:prSet presAssocID="{650A9648-4D27-4318-8974-89A430BBE1CC}" presName="desTx" presStyleLbl="revTx" presStyleIdx="1" presStyleCnt="8">
        <dgm:presLayoutVars/>
      </dgm:prSet>
      <dgm:spPr/>
    </dgm:pt>
    <dgm:pt modelId="{8733CA45-BFA9-49FD-AA6C-B4F15FD0A035}" type="pres">
      <dgm:prSet presAssocID="{C49D584B-BC84-45BE-A3F4-B2AAD7070AA0}" presName="sibTrans" presStyleCnt="0"/>
      <dgm:spPr/>
    </dgm:pt>
    <dgm:pt modelId="{D483806B-75CF-4A56-B4C9-6F84B91397A9}" type="pres">
      <dgm:prSet presAssocID="{575D880B-FB2F-4D9F-8825-D5BF69FE8E29}" presName="compNode" presStyleCnt="0"/>
      <dgm:spPr/>
    </dgm:pt>
    <dgm:pt modelId="{17AA90EC-2859-4ED0-9CE7-59271C606058}" type="pres">
      <dgm:prSet presAssocID="{575D880B-FB2F-4D9F-8825-D5BF69FE8E29}" presName="bgRect" presStyleLbl="bgShp" presStyleIdx="1" presStyleCnt="4"/>
      <dgm:spPr/>
    </dgm:pt>
    <dgm:pt modelId="{FBA54DAF-57C8-4A54-8B22-4BDEA3AEFD2E}" type="pres">
      <dgm:prSet presAssocID="{575D880B-FB2F-4D9F-8825-D5BF69FE8E29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itcoin"/>
        </a:ext>
      </dgm:extLst>
    </dgm:pt>
    <dgm:pt modelId="{1ED56D83-3D3F-46A0-B909-0DFEFE82560E}" type="pres">
      <dgm:prSet presAssocID="{575D880B-FB2F-4D9F-8825-D5BF69FE8E29}" presName="spaceRect" presStyleCnt="0"/>
      <dgm:spPr/>
    </dgm:pt>
    <dgm:pt modelId="{F679B051-E63F-4E63-8FB0-CA1EBF1E354F}" type="pres">
      <dgm:prSet presAssocID="{575D880B-FB2F-4D9F-8825-D5BF69FE8E29}" presName="parTx" presStyleLbl="revTx" presStyleIdx="2" presStyleCnt="8">
        <dgm:presLayoutVars>
          <dgm:chMax val="0"/>
          <dgm:chPref val="0"/>
        </dgm:presLayoutVars>
      </dgm:prSet>
      <dgm:spPr/>
    </dgm:pt>
    <dgm:pt modelId="{BA98747B-262F-49EF-862E-1CADB492B6CA}" type="pres">
      <dgm:prSet presAssocID="{575D880B-FB2F-4D9F-8825-D5BF69FE8E29}" presName="desTx" presStyleLbl="revTx" presStyleIdx="3" presStyleCnt="8">
        <dgm:presLayoutVars/>
      </dgm:prSet>
      <dgm:spPr/>
    </dgm:pt>
    <dgm:pt modelId="{86683282-8385-4C32-AC27-443FBC56BB53}" type="pres">
      <dgm:prSet presAssocID="{F2F07FF4-10C0-4D97-BEFC-BEED508E94BE}" presName="sibTrans" presStyleCnt="0"/>
      <dgm:spPr/>
    </dgm:pt>
    <dgm:pt modelId="{A0BF61C3-FA96-4460-B134-43FF7BDBD5E7}" type="pres">
      <dgm:prSet presAssocID="{448CD6B5-8549-4A5E-AB82-A76CCF5A889C}" presName="compNode" presStyleCnt="0"/>
      <dgm:spPr/>
    </dgm:pt>
    <dgm:pt modelId="{CD3E1F8A-6936-47DA-BD57-B17ACB81C8F9}" type="pres">
      <dgm:prSet presAssocID="{448CD6B5-8549-4A5E-AB82-A76CCF5A889C}" presName="bgRect" presStyleLbl="bgShp" presStyleIdx="2" presStyleCnt="4"/>
      <dgm:spPr/>
    </dgm:pt>
    <dgm:pt modelId="{978E7ED6-D164-4A0A-B90D-A4F93577AFC9}" type="pres">
      <dgm:prSet presAssocID="{448CD6B5-8549-4A5E-AB82-A76CCF5A889C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8A3D114D-8B07-4084-8C53-6FF002DCA626}" type="pres">
      <dgm:prSet presAssocID="{448CD6B5-8549-4A5E-AB82-A76CCF5A889C}" presName="spaceRect" presStyleCnt="0"/>
      <dgm:spPr/>
    </dgm:pt>
    <dgm:pt modelId="{00233879-CB81-4181-A21A-05386ACE951C}" type="pres">
      <dgm:prSet presAssocID="{448CD6B5-8549-4A5E-AB82-A76CCF5A889C}" presName="parTx" presStyleLbl="revTx" presStyleIdx="4" presStyleCnt="8">
        <dgm:presLayoutVars>
          <dgm:chMax val="0"/>
          <dgm:chPref val="0"/>
        </dgm:presLayoutVars>
      </dgm:prSet>
      <dgm:spPr/>
    </dgm:pt>
    <dgm:pt modelId="{FE85402B-C95D-4D33-8DAC-D920AC93FF34}" type="pres">
      <dgm:prSet presAssocID="{448CD6B5-8549-4A5E-AB82-A76CCF5A889C}" presName="desTx" presStyleLbl="revTx" presStyleIdx="5" presStyleCnt="8">
        <dgm:presLayoutVars/>
      </dgm:prSet>
      <dgm:spPr/>
    </dgm:pt>
    <dgm:pt modelId="{5FFC8325-AA68-4C71-9566-43EC3266E0BB}" type="pres">
      <dgm:prSet presAssocID="{FAB3DE54-B1E7-4BCC-B11D-961357D5CDC2}" presName="sibTrans" presStyleCnt="0"/>
      <dgm:spPr/>
    </dgm:pt>
    <dgm:pt modelId="{3986FE22-ACE3-44AA-BEF7-AAEFCD69A927}" type="pres">
      <dgm:prSet presAssocID="{95DD16CB-497D-4CA8-8CE0-F943476300D1}" presName="compNode" presStyleCnt="0"/>
      <dgm:spPr/>
    </dgm:pt>
    <dgm:pt modelId="{1348FCF9-0D6B-423A-A648-9530331DF3E0}" type="pres">
      <dgm:prSet presAssocID="{95DD16CB-497D-4CA8-8CE0-F943476300D1}" presName="bgRect" presStyleLbl="bgShp" presStyleIdx="3" presStyleCnt="4"/>
      <dgm:spPr/>
    </dgm:pt>
    <dgm:pt modelId="{CA96AC0C-A6B2-4E65-9F70-1A6C66A3E45C}" type="pres">
      <dgm:prSet presAssocID="{95DD16CB-497D-4CA8-8CE0-F943476300D1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Zoom Out"/>
        </a:ext>
      </dgm:extLst>
    </dgm:pt>
    <dgm:pt modelId="{6DBEFD5F-EDF5-4347-906C-3FE9DFF5874D}" type="pres">
      <dgm:prSet presAssocID="{95DD16CB-497D-4CA8-8CE0-F943476300D1}" presName="spaceRect" presStyleCnt="0"/>
      <dgm:spPr/>
    </dgm:pt>
    <dgm:pt modelId="{C61AFB14-7F11-4158-A6BF-2A00577927F2}" type="pres">
      <dgm:prSet presAssocID="{95DD16CB-497D-4CA8-8CE0-F943476300D1}" presName="parTx" presStyleLbl="revTx" presStyleIdx="6" presStyleCnt="8">
        <dgm:presLayoutVars>
          <dgm:chMax val="0"/>
          <dgm:chPref val="0"/>
        </dgm:presLayoutVars>
      </dgm:prSet>
      <dgm:spPr/>
    </dgm:pt>
    <dgm:pt modelId="{93207BCC-B08E-4FE9-A8E1-3CF715EF78D8}" type="pres">
      <dgm:prSet presAssocID="{95DD16CB-497D-4CA8-8CE0-F943476300D1}" presName="desTx" presStyleLbl="revTx" presStyleIdx="7" presStyleCnt="8">
        <dgm:presLayoutVars/>
      </dgm:prSet>
      <dgm:spPr/>
    </dgm:pt>
  </dgm:ptLst>
  <dgm:cxnLst>
    <dgm:cxn modelId="{BFC73221-F7BA-4FFC-AF65-22AC1181170B}" type="presOf" srcId="{95DD16CB-497D-4CA8-8CE0-F943476300D1}" destId="{C61AFB14-7F11-4158-A6BF-2A00577927F2}" srcOrd="0" destOrd="0" presId="urn:microsoft.com/office/officeart/2018/2/layout/IconVerticalSolidList"/>
    <dgm:cxn modelId="{B055ED27-7A31-4598-97E7-F7BFB7812ED5}" type="presOf" srcId="{19BEF385-0F08-477C-AB60-C629E4B144AA}" destId="{6F9FEDD2-99BC-41B6-A35F-44685CBF8DB6}" srcOrd="0" destOrd="0" presId="urn:microsoft.com/office/officeart/2018/2/layout/IconVerticalSolidList"/>
    <dgm:cxn modelId="{AF35D32A-D1D6-488E-A3E6-1C8844AA12F4}" type="presOf" srcId="{575D880B-FB2F-4D9F-8825-D5BF69FE8E29}" destId="{F679B051-E63F-4E63-8FB0-CA1EBF1E354F}" srcOrd="0" destOrd="0" presId="urn:microsoft.com/office/officeart/2018/2/layout/IconVerticalSolidList"/>
    <dgm:cxn modelId="{7D6B252D-EA8B-4EEC-BD26-FBE62E6621C1}" type="presOf" srcId="{650A9648-4D27-4318-8974-89A430BBE1CC}" destId="{6C14EABE-2716-4D1D-AA61-F6A8B4D5DCC1}" srcOrd="0" destOrd="0" presId="urn:microsoft.com/office/officeart/2018/2/layout/IconVerticalSolidList"/>
    <dgm:cxn modelId="{3AC66A2D-76E7-4E56-AFD6-42A8228EEAFE}" srcId="{650A9648-4D27-4318-8974-89A430BBE1CC}" destId="{19BEF385-0F08-477C-AB60-C629E4B144AA}" srcOrd="0" destOrd="0" parTransId="{D035440C-FCCF-4C48-AC82-32FA0BF8BF00}" sibTransId="{A4473806-2202-4478-9572-8FCF03B26F6C}"/>
    <dgm:cxn modelId="{011B1A37-5A8A-46FD-9560-FAB649F1BE4D}" srcId="{575D880B-FB2F-4D9F-8825-D5BF69FE8E29}" destId="{4D87127F-C032-431F-95C8-B243CAC7547F}" srcOrd="0" destOrd="0" parTransId="{9FD321AB-A31B-45D1-B107-1AE49E430293}" sibTransId="{51D1AB73-9EE6-47CA-9D83-249A24C1086A}"/>
    <dgm:cxn modelId="{109A3063-98F1-4E6F-B705-1522960BD30D}" type="presOf" srcId="{8345F6FC-B1B4-4464-91E3-CAE538BAC94A}" destId="{9367D56E-AE3D-4CAF-BF68-A792CFD9D362}" srcOrd="0" destOrd="0" presId="urn:microsoft.com/office/officeart/2018/2/layout/IconVerticalSolidList"/>
    <dgm:cxn modelId="{6055CA64-63FA-4468-B3D6-741EA866E29D}" type="presOf" srcId="{337602C5-B620-41FD-9F64-F216B66158E6}" destId="{FE85402B-C95D-4D33-8DAC-D920AC93FF34}" srcOrd="0" destOrd="0" presId="urn:microsoft.com/office/officeart/2018/2/layout/IconVerticalSolidList"/>
    <dgm:cxn modelId="{6CD14769-E2FB-457C-8D1F-461A86C776A7}" srcId="{8345F6FC-B1B4-4464-91E3-CAE538BAC94A}" destId="{650A9648-4D27-4318-8974-89A430BBE1CC}" srcOrd="0" destOrd="0" parTransId="{BC3348A5-9559-4AEF-9F40-70D651A951E3}" sibTransId="{C49D584B-BC84-45BE-A3F4-B2AAD7070AA0}"/>
    <dgm:cxn modelId="{7A53BE73-15A2-4946-B589-E43A742F85D4}" type="presOf" srcId="{448CD6B5-8549-4A5E-AB82-A76CCF5A889C}" destId="{00233879-CB81-4181-A21A-05386ACE951C}" srcOrd="0" destOrd="0" presId="urn:microsoft.com/office/officeart/2018/2/layout/IconVerticalSolidList"/>
    <dgm:cxn modelId="{A20C1257-9B70-4513-85B7-22ACB369F4E7}" srcId="{8345F6FC-B1B4-4464-91E3-CAE538BAC94A}" destId="{575D880B-FB2F-4D9F-8825-D5BF69FE8E29}" srcOrd="1" destOrd="0" parTransId="{C4FAC07F-5B09-4E8B-AB24-7C8B77F560BB}" sibTransId="{F2F07FF4-10C0-4D97-BEFC-BEED508E94BE}"/>
    <dgm:cxn modelId="{48AA995A-E4BB-4150-BF5D-3AC5DE81CEDA}" srcId="{8345F6FC-B1B4-4464-91E3-CAE538BAC94A}" destId="{448CD6B5-8549-4A5E-AB82-A76CCF5A889C}" srcOrd="2" destOrd="0" parTransId="{04BD87A3-5A5D-4BE9-A095-36552B3467AA}" sibTransId="{FAB3DE54-B1E7-4BCC-B11D-961357D5CDC2}"/>
    <dgm:cxn modelId="{0D4CB67C-8702-4BE1-84EA-D21C9CAEB1B7}" type="presOf" srcId="{4D87127F-C032-431F-95C8-B243CAC7547F}" destId="{BA98747B-262F-49EF-862E-1CADB492B6CA}" srcOrd="0" destOrd="0" presId="urn:microsoft.com/office/officeart/2018/2/layout/IconVerticalSolidList"/>
    <dgm:cxn modelId="{14FE2E8B-A18D-41D8-A114-53E45CC67868}" srcId="{448CD6B5-8549-4A5E-AB82-A76CCF5A889C}" destId="{337602C5-B620-41FD-9F64-F216B66158E6}" srcOrd="0" destOrd="0" parTransId="{7E62D93C-50FB-4799-A5D4-8FE1E8D3AB15}" sibTransId="{50474F68-6CD6-4839-BC8A-689C0DDF5B9B}"/>
    <dgm:cxn modelId="{52DEA391-3E4F-4ABF-A732-566331EC2F50}" type="presOf" srcId="{73BFDFF0-C57B-4BF7-9126-55BB896FDF67}" destId="{93207BCC-B08E-4FE9-A8E1-3CF715EF78D8}" srcOrd="0" destOrd="0" presId="urn:microsoft.com/office/officeart/2018/2/layout/IconVerticalSolidList"/>
    <dgm:cxn modelId="{310B2D9C-25EF-4039-AD37-2D1ADB3B044E}" srcId="{95DD16CB-497D-4CA8-8CE0-F943476300D1}" destId="{73BFDFF0-C57B-4BF7-9126-55BB896FDF67}" srcOrd="0" destOrd="0" parTransId="{8E330E58-E28F-4059-B596-8738545169FE}" sibTransId="{23F43C28-90B5-4003-A462-42C3B4535262}"/>
    <dgm:cxn modelId="{651116DA-9871-43DE-8BBD-D9CC96880DB5}" srcId="{8345F6FC-B1B4-4464-91E3-CAE538BAC94A}" destId="{95DD16CB-497D-4CA8-8CE0-F943476300D1}" srcOrd="3" destOrd="0" parTransId="{F6CD2538-5804-4512-9396-F10BF41CA396}" sibTransId="{C6086DC9-8354-4D94-B575-8A4A5FEADBE5}"/>
    <dgm:cxn modelId="{B326FDE7-8705-4D25-843B-677D85F6F2A3}" type="presParOf" srcId="{9367D56E-AE3D-4CAF-BF68-A792CFD9D362}" destId="{3E32CCA2-6C5E-4474-99B1-2BE749F72C15}" srcOrd="0" destOrd="0" presId="urn:microsoft.com/office/officeart/2018/2/layout/IconVerticalSolidList"/>
    <dgm:cxn modelId="{EF63C7BF-03A3-4B3F-97C9-3E59C75B91CC}" type="presParOf" srcId="{3E32CCA2-6C5E-4474-99B1-2BE749F72C15}" destId="{36D4DBA0-4212-4E83-A13A-7C2C43DA5112}" srcOrd="0" destOrd="0" presId="urn:microsoft.com/office/officeart/2018/2/layout/IconVerticalSolidList"/>
    <dgm:cxn modelId="{3E69339B-0B37-4BE1-BDD8-362884A07487}" type="presParOf" srcId="{3E32CCA2-6C5E-4474-99B1-2BE749F72C15}" destId="{D81588A0-E8E9-4A37-A935-33448CFBD01E}" srcOrd="1" destOrd="0" presId="urn:microsoft.com/office/officeart/2018/2/layout/IconVerticalSolidList"/>
    <dgm:cxn modelId="{FBB73424-2235-4375-9528-5C499968DD8F}" type="presParOf" srcId="{3E32CCA2-6C5E-4474-99B1-2BE749F72C15}" destId="{4463CCBA-1BD9-49F0-B35F-58CB2207DD68}" srcOrd="2" destOrd="0" presId="urn:microsoft.com/office/officeart/2018/2/layout/IconVerticalSolidList"/>
    <dgm:cxn modelId="{73770829-22FC-4204-8522-69D5F15D111F}" type="presParOf" srcId="{3E32CCA2-6C5E-4474-99B1-2BE749F72C15}" destId="{6C14EABE-2716-4D1D-AA61-F6A8B4D5DCC1}" srcOrd="3" destOrd="0" presId="urn:microsoft.com/office/officeart/2018/2/layout/IconVerticalSolidList"/>
    <dgm:cxn modelId="{53693D7F-E98D-4E33-A475-6CF799F348DD}" type="presParOf" srcId="{3E32CCA2-6C5E-4474-99B1-2BE749F72C15}" destId="{6F9FEDD2-99BC-41B6-A35F-44685CBF8DB6}" srcOrd="4" destOrd="0" presId="urn:microsoft.com/office/officeart/2018/2/layout/IconVerticalSolidList"/>
    <dgm:cxn modelId="{6403B8D2-4CF7-489A-A45C-72C4F5B19EAA}" type="presParOf" srcId="{9367D56E-AE3D-4CAF-BF68-A792CFD9D362}" destId="{8733CA45-BFA9-49FD-AA6C-B4F15FD0A035}" srcOrd="1" destOrd="0" presId="urn:microsoft.com/office/officeart/2018/2/layout/IconVerticalSolidList"/>
    <dgm:cxn modelId="{7D721232-328F-4C54-8C74-ACB44169E557}" type="presParOf" srcId="{9367D56E-AE3D-4CAF-BF68-A792CFD9D362}" destId="{D483806B-75CF-4A56-B4C9-6F84B91397A9}" srcOrd="2" destOrd="0" presId="urn:microsoft.com/office/officeart/2018/2/layout/IconVerticalSolidList"/>
    <dgm:cxn modelId="{0DC7EB64-AE18-4447-A2F1-0D3D679A5E77}" type="presParOf" srcId="{D483806B-75CF-4A56-B4C9-6F84B91397A9}" destId="{17AA90EC-2859-4ED0-9CE7-59271C606058}" srcOrd="0" destOrd="0" presId="urn:microsoft.com/office/officeart/2018/2/layout/IconVerticalSolidList"/>
    <dgm:cxn modelId="{A2109951-3CAA-4C2C-A9D3-7FAF7931C8FE}" type="presParOf" srcId="{D483806B-75CF-4A56-B4C9-6F84B91397A9}" destId="{FBA54DAF-57C8-4A54-8B22-4BDEA3AEFD2E}" srcOrd="1" destOrd="0" presId="urn:microsoft.com/office/officeart/2018/2/layout/IconVerticalSolidList"/>
    <dgm:cxn modelId="{836BEB17-5990-4406-8BAA-033ACDC8C7F9}" type="presParOf" srcId="{D483806B-75CF-4A56-B4C9-6F84B91397A9}" destId="{1ED56D83-3D3F-46A0-B909-0DFEFE82560E}" srcOrd="2" destOrd="0" presId="urn:microsoft.com/office/officeart/2018/2/layout/IconVerticalSolidList"/>
    <dgm:cxn modelId="{708A62BA-FD28-4A1C-B19C-54B33F159D2E}" type="presParOf" srcId="{D483806B-75CF-4A56-B4C9-6F84B91397A9}" destId="{F679B051-E63F-4E63-8FB0-CA1EBF1E354F}" srcOrd="3" destOrd="0" presId="urn:microsoft.com/office/officeart/2018/2/layout/IconVerticalSolidList"/>
    <dgm:cxn modelId="{D5014365-6B42-4A07-9C92-F27302B112E0}" type="presParOf" srcId="{D483806B-75CF-4A56-B4C9-6F84B91397A9}" destId="{BA98747B-262F-49EF-862E-1CADB492B6CA}" srcOrd="4" destOrd="0" presId="urn:microsoft.com/office/officeart/2018/2/layout/IconVerticalSolidList"/>
    <dgm:cxn modelId="{A32DC80D-18A6-43A7-BD5C-C5EA73849BD3}" type="presParOf" srcId="{9367D56E-AE3D-4CAF-BF68-A792CFD9D362}" destId="{86683282-8385-4C32-AC27-443FBC56BB53}" srcOrd="3" destOrd="0" presId="urn:microsoft.com/office/officeart/2018/2/layout/IconVerticalSolidList"/>
    <dgm:cxn modelId="{DB0DBE39-DD8E-487F-8794-6E2E0CB0AECD}" type="presParOf" srcId="{9367D56E-AE3D-4CAF-BF68-A792CFD9D362}" destId="{A0BF61C3-FA96-4460-B134-43FF7BDBD5E7}" srcOrd="4" destOrd="0" presId="urn:microsoft.com/office/officeart/2018/2/layout/IconVerticalSolidList"/>
    <dgm:cxn modelId="{8F135E1A-59E5-4B8D-B40F-91D6C088525D}" type="presParOf" srcId="{A0BF61C3-FA96-4460-B134-43FF7BDBD5E7}" destId="{CD3E1F8A-6936-47DA-BD57-B17ACB81C8F9}" srcOrd="0" destOrd="0" presId="urn:microsoft.com/office/officeart/2018/2/layout/IconVerticalSolidList"/>
    <dgm:cxn modelId="{71DB6FDF-B76A-4B13-95C9-DB5A5B0BCDFD}" type="presParOf" srcId="{A0BF61C3-FA96-4460-B134-43FF7BDBD5E7}" destId="{978E7ED6-D164-4A0A-B90D-A4F93577AFC9}" srcOrd="1" destOrd="0" presId="urn:microsoft.com/office/officeart/2018/2/layout/IconVerticalSolidList"/>
    <dgm:cxn modelId="{9CA575A0-B58F-4F80-B435-31F59E2EC2CF}" type="presParOf" srcId="{A0BF61C3-FA96-4460-B134-43FF7BDBD5E7}" destId="{8A3D114D-8B07-4084-8C53-6FF002DCA626}" srcOrd="2" destOrd="0" presId="urn:microsoft.com/office/officeart/2018/2/layout/IconVerticalSolidList"/>
    <dgm:cxn modelId="{C9096D59-E639-474B-93E8-25F8E1E61A89}" type="presParOf" srcId="{A0BF61C3-FA96-4460-B134-43FF7BDBD5E7}" destId="{00233879-CB81-4181-A21A-05386ACE951C}" srcOrd="3" destOrd="0" presId="urn:microsoft.com/office/officeart/2018/2/layout/IconVerticalSolidList"/>
    <dgm:cxn modelId="{5666AEB8-41E7-4E40-8D86-20A88760B964}" type="presParOf" srcId="{A0BF61C3-FA96-4460-B134-43FF7BDBD5E7}" destId="{FE85402B-C95D-4D33-8DAC-D920AC93FF34}" srcOrd="4" destOrd="0" presId="urn:microsoft.com/office/officeart/2018/2/layout/IconVerticalSolidList"/>
    <dgm:cxn modelId="{C04C020A-C9D1-4101-911F-C6643EF9A3CC}" type="presParOf" srcId="{9367D56E-AE3D-4CAF-BF68-A792CFD9D362}" destId="{5FFC8325-AA68-4C71-9566-43EC3266E0BB}" srcOrd="5" destOrd="0" presId="urn:microsoft.com/office/officeart/2018/2/layout/IconVerticalSolidList"/>
    <dgm:cxn modelId="{64186992-D375-4061-95ED-AF8238E2F1A0}" type="presParOf" srcId="{9367D56E-AE3D-4CAF-BF68-A792CFD9D362}" destId="{3986FE22-ACE3-44AA-BEF7-AAEFCD69A927}" srcOrd="6" destOrd="0" presId="urn:microsoft.com/office/officeart/2018/2/layout/IconVerticalSolidList"/>
    <dgm:cxn modelId="{FE0E5F92-26A3-4DC7-9914-9DB47B174317}" type="presParOf" srcId="{3986FE22-ACE3-44AA-BEF7-AAEFCD69A927}" destId="{1348FCF9-0D6B-423A-A648-9530331DF3E0}" srcOrd="0" destOrd="0" presId="urn:microsoft.com/office/officeart/2018/2/layout/IconVerticalSolidList"/>
    <dgm:cxn modelId="{E0E7D826-127C-45A2-A19B-750827F3BB96}" type="presParOf" srcId="{3986FE22-ACE3-44AA-BEF7-AAEFCD69A927}" destId="{CA96AC0C-A6B2-4E65-9F70-1A6C66A3E45C}" srcOrd="1" destOrd="0" presId="urn:microsoft.com/office/officeart/2018/2/layout/IconVerticalSolidList"/>
    <dgm:cxn modelId="{81E17D3C-5E32-487A-A2D9-069C6D5C3583}" type="presParOf" srcId="{3986FE22-ACE3-44AA-BEF7-AAEFCD69A927}" destId="{6DBEFD5F-EDF5-4347-906C-3FE9DFF5874D}" srcOrd="2" destOrd="0" presId="urn:microsoft.com/office/officeart/2018/2/layout/IconVerticalSolidList"/>
    <dgm:cxn modelId="{4C1C0996-28AF-4880-9D50-F888AE0783CF}" type="presParOf" srcId="{3986FE22-ACE3-44AA-BEF7-AAEFCD69A927}" destId="{C61AFB14-7F11-4158-A6BF-2A00577927F2}" srcOrd="3" destOrd="0" presId="urn:microsoft.com/office/officeart/2018/2/layout/IconVerticalSolidList"/>
    <dgm:cxn modelId="{412DD80D-DB88-4DB5-9BFE-57953F09EF84}" type="presParOf" srcId="{3986FE22-ACE3-44AA-BEF7-AAEFCD69A927}" destId="{93207BCC-B08E-4FE9-A8E1-3CF715EF78D8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49CDA11-0F8E-4711-86A8-B0284A166F89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17568EB9-4A50-416F-B074-410E7244F4DD}">
      <dgm:prSet phldrT="[Texto]"/>
      <dgm:spPr/>
      <dgm:t>
        <a:bodyPr/>
        <a:lstStyle/>
        <a:p>
          <a:pPr>
            <a:lnSpc>
              <a:spcPct val="100000"/>
            </a:lnSpc>
          </a:pPr>
          <a:r>
            <a:rPr lang="pt-BR" dirty="0"/>
            <a:t>Transparência</a:t>
          </a:r>
        </a:p>
      </dgm:t>
    </dgm:pt>
    <dgm:pt modelId="{E51C055E-E8E4-44DC-ACEA-1FCE91B02D20}" type="parTrans" cxnId="{12D08359-BD08-42E4-87EC-89BEFA99CF43}">
      <dgm:prSet/>
      <dgm:spPr/>
      <dgm:t>
        <a:bodyPr/>
        <a:lstStyle/>
        <a:p>
          <a:endParaRPr lang="pt-BR"/>
        </a:p>
      </dgm:t>
    </dgm:pt>
    <dgm:pt modelId="{9C328279-EF99-489B-92EA-401BED6578EB}" type="sibTrans" cxnId="{12D08359-BD08-42E4-87EC-89BEFA99CF43}">
      <dgm:prSet/>
      <dgm:spPr/>
      <dgm:t>
        <a:bodyPr/>
        <a:lstStyle/>
        <a:p>
          <a:endParaRPr lang="pt-BR"/>
        </a:p>
      </dgm:t>
    </dgm:pt>
    <dgm:pt modelId="{E8A3DC9D-046F-4736-9F57-DDFECCBB500A}">
      <dgm:prSet phldrT="[Texto]"/>
      <dgm:spPr/>
      <dgm:t>
        <a:bodyPr/>
        <a:lstStyle/>
        <a:p>
          <a:pPr>
            <a:lnSpc>
              <a:spcPct val="100000"/>
            </a:lnSpc>
          </a:pPr>
          <a:r>
            <a:rPr lang="pt-BR" dirty="0"/>
            <a:t>Inspeção</a:t>
          </a:r>
        </a:p>
      </dgm:t>
    </dgm:pt>
    <dgm:pt modelId="{04F4AD77-15D8-4229-8591-7FB2E7CAA978}" type="parTrans" cxnId="{D9703631-A6DA-4891-9419-9EBFEE5056DC}">
      <dgm:prSet/>
      <dgm:spPr/>
      <dgm:t>
        <a:bodyPr/>
        <a:lstStyle/>
        <a:p>
          <a:endParaRPr lang="pt-BR"/>
        </a:p>
      </dgm:t>
    </dgm:pt>
    <dgm:pt modelId="{FED2B120-7FD0-438A-AD38-0CC7E2EDE3D5}" type="sibTrans" cxnId="{D9703631-A6DA-4891-9419-9EBFEE5056DC}">
      <dgm:prSet/>
      <dgm:spPr/>
      <dgm:t>
        <a:bodyPr/>
        <a:lstStyle/>
        <a:p>
          <a:endParaRPr lang="pt-BR"/>
        </a:p>
      </dgm:t>
    </dgm:pt>
    <dgm:pt modelId="{67A6318A-3D03-48F4-85D8-CB348E96C450}">
      <dgm:prSet phldrT="[Texto]"/>
      <dgm:spPr/>
      <dgm:t>
        <a:bodyPr/>
        <a:lstStyle/>
        <a:p>
          <a:pPr>
            <a:lnSpc>
              <a:spcPct val="100000"/>
            </a:lnSpc>
          </a:pPr>
          <a:r>
            <a:rPr lang="pt-BR" dirty="0"/>
            <a:t>Adaptação</a:t>
          </a:r>
        </a:p>
      </dgm:t>
    </dgm:pt>
    <dgm:pt modelId="{474330E8-CF93-448B-A4A3-205E5F7A21E6}" type="parTrans" cxnId="{839D5182-68E6-4138-BBAD-21C7BDEFF706}">
      <dgm:prSet/>
      <dgm:spPr/>
      <dgm:t>
        <a:bodyPr/>
        <a:lstStyle/>
        <a:p>
          <a:endParaRPr lang="pt-BR"/>
        </a:p>
      </dgm:t>
    </dgm:pt>
    <dgm:pt modelId="{E59EAC82-5131-4897-939F-6A485A2D91ED}" type="sibTrans" cxnId="{839D5182-68E6-4138-BBAD-21C7BDEFF706}">
      <dgm:prSet/>
      <dgm:spPr/>
      <dgm:t>
        <a:bodyPr/>
        <a:lstStyle/>
        <a:p>
          <a:endParaRPr lang="pt-BR"/>
        </a:p>
      </dgm:t>
    </dgm:pt>
    <dgm:pt modelId="{C4B13B0F-3CCD-491D-9F97-13C36FD91E1A}" type="pres">
      <dgm:prSet presAssocID="{949CDA11-0F8E-4711-86A8-B0284A166F89}" presName="root" presStyleCnt="0">
        <dgm:presLayoutVars>
          <dgm:dir/>
          <dgm:resizeHandles val="exact"/>
        </dgm:presLayoutVars>
      </dgm:prSet>
      <dgm:spPr/>
    </dgm:pt>
    <dgm:pt modelId="{6DF4C74D-DBD6-471A-BEC4-FC3117E59E34}" type="pres">
      <dgm:prSet presAssocID="{17568EB9-4A50-416F-B074-410E7244F4DD}" presName="compNode" presStyleCnt="0"/>
      <dgm:spPr/>
    </dgm:pt>
    <dgm:pt modelId="{2B0E20D8-0FF9-48AC-9863-F1CFC27CEF5B}" type="pres">
      <dgm:prSet presAssocID="{17568EB9-4A50-416F-B074-410E7244F4DD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38283AA3-6198-482F-8837-8022208A31CB}" type="pres">
      <dgm:prSet presAssocID="{17568EB9-4A50-416F-B074-410E7244F4DD}" presName="spaceRect" presStyleCnt="0"/>
      <dgm:spPr/>
    </dgm:pt>
    <dgm:pt modelId="{883B754C-0D5C-4362-8EFF-48AD851B36ED}" type="pres">
      <dgm:prSet presAssocID="{17568EB9-4A50-416F-B074-410E7244F4DD}" presName="textRect" presStyleLbl="revTx" presStyleIdx="0" presStyleCnt="3">
        <dgm:presLayoutVars>
          <dgm:chMax val="1"/>
          <dgm:chPref val="1"/>
        </dgm:presLayoutVars>
      </dgm:prSet>
      <dgm:spPr/>
    </dgm:pt>
    <dgm:pt modelId="{154FBA50-F78D-4D1F-BB01-5F5692B87C6D}" type="pres">
      <dgm:prSet presAssocID="{9C328279-EF99-489B-92EA-401BED6578EB}" presName="sibTrans" presStyleCnt="0"/>
      <dgm:spPr/>
    </dgm:pt>
    <dgm:pt modelId="{D1A25455-923F-4E3B-ABCD-24B2A2A03846}" type="pres">
      <dgm:prSet presAssocID="{E8A3DC9D-046F-4736-9F57-DDFECCBB500A}" presName="compNode" presStyleCnt="0"/>
      <dgm:spPr/>
    </dgm:pt>
    <dgm:pt modelId="{826639F1-DB0D-4B04-862E-1F4F7BF3F0D7}" type="pres">
      <dgm:prSet presAssocID="{E8A3DC9D-046F-4736-9F57-DDFECCBB500A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A497E42F-A563-4529-BC3C-408658C97134}" type="pres">
      <dgm:prSet presAssocID="{E8A3DC9D-046F-4736-9F57-DDFECCBB500A}" presName="spaceRect" presStyleCnt="0"/>
      <dgm:spPr/>
    </dgm:pt>
    <dgm:pt modelId="{A9E5C7AC-F414-434F-8F1C-B09B63ADF4D4}" type="pres">
      <dgm:prSet presAssocID="{E8A3DC9D-046F-4736-9F57-DDFECCBB500A}" presName="textRect" presStyleLbl="revTx" presStyleIdx="1" presStyleCnt="3">
        <dgm:presLayoutVars>
          <dgm:chMax val="1"/>
          <dgm:chPref val="1"/>
        </dgm:presLayoutVars>
      </dgm:prSet>
      <dgm:spPr/>
    </dgm:pt>
    <dgm:pt modelId="{DB292E98-8179-4C16-8297-907E9CEB3137}" type="pres">
      <dgm:prSet presAssocID="{FED2B120-7FD0-438A-AD38-0CC7E2EDE3D5}" presName="sibTrans" presStyleCnt="0"/>
      <dgm:spPr/>
    </dgm:pt>
    <dgm:pt modelId="{BE5E1A60-9D78-459A-ACD8-70C118731AA4}" type="pres">
      <dgm:prSet presAssocID="{67A6318A-3D03-48F4-85D8-CB348E96C450}" presName="compNode" presStyleCnt="0"/>
      <dgm:spPr/>
    </dgm:pt>
    <dgm:pt modelId="{3AF89A2A-FEAC-4692-8B59-95742D84718D}" type="pres">
      <dgm:prSet presAssocID="{67A6318A-3D03-48F4-85D8-CB348E96C450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DE8762CA-48A3-4121-818B-0AEF2CF46A5E}" type="pres">
      <dgm:prSet presAssocID="{67A6318A-3D03-48F4-85D8-CB348E96C450}" presName="spaceRect" presStyleCnt="0"/>
      <dgm:spPr/>
    </dgm:pt>
    <dgm:pt modelId="{FEF01B14-6B75-466F-992D-62A219BE2186}" type="pres">
      <dgm:prSet presAssocID="{67A6318A-3D03-48F4-85D8-CB348E96C450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E8D04409-C5DC-4DE1-9ED9-C1B6D4B83955}" type="presOf" srcId="{17568EB9-4A50-416F-B074-410E7244F4DD}" destId="{883B754C-0D5C-4362-8EFF-48AD851B36ED}" srcOrd="0" destOrd="0" presId="urn:microsoft.com/office/officeart/2018/2/layout/IconLabelList"/>
    <dgm:cxn modelId="{D9703631-A6DA-4891-9419-9EBFEE5056DC}" srcId="{949CDA11-0F8E-4711-86A8-B0284A166F89}" destId="{E8A3DC9D-046F-4736-9F57-DDFECCBB500A}" srcOrd="1" destOrd="0" parTransId="{04F4AD77-15D8-4229-8591-7FB2E7CAA978}" sibTransId="{FED2B120-7FD0-438A-AD38-0CC7E2EDE3D5}"/>
    <dgm:cxn modelId="{87B9D564-A8E4-4B33-9215-63AACF5A291A}" type="presOf" srcId="{67A6318A-3D03-48F4-85D8-CB348E96C450}" destId="{FEF01B14-6B75-466F-992D-62A219BE2186}" srcOrd="0" destOrd="0" presId="urn:microsoft.com/office/officeart/2018/2/layout/IconLabelList"/>
    <dgm:cxn modelId="{DD496B6A-B3ED-49DB-9D3C-F91F3E3EB798}" type="presOf" srcId="{E8A3DC9D-046F-4736-9F57-DDFECCBB500A}" destId="{A9E5C7AC-F414-434F-8F1C-B09B63ADF4D4}" srcOrd="0" destOrd="0" presId="urn:microsoft.com/office/officeart/2018/2/layout/IconLabelList"/>
    <dgm:cxn modelId="{6E6B2A59-4ACC-40D0-A220-F4E1719F1A5B}" type="presOf" srcId="{949CDA11-0F8E-4711-86A8-B0284A166F89}" destId="{C4B13B0F-3CCD-491D-9F97-13C36FD91E1A}" srcOrd="0" destOrd="0" presId="urn:microsoft.com/office/officeart/2018/2/layout/IconLabelList"/>
    <dgm:cxn modelId="{12D08359-BD08-42E4-87EC-89BEFA99CF43}" srcId="{949CDA11-0F8E-4711-86A8-B0284A166F89}" destId="{17568EB9-4A50-416F-B074-410E7244F4DD}" srcOrd="0" destOrd="0" parTransId="{E51C055E-E8E4-44DC-ACEA-1FCE91B02D20}" sibTransId="{9C328279-EF99-489B-92EA-401BED6578EB}"/>
    <dgm:cxn modelId="{839D5182-68E6-4138-BBAD-21C7BDEFF706}" srcId="{949CDA11-0F8E-4711-86A8-B0284A166F89}" destId="{67A6318A-3D03-48F4-85D8-CB348E96C450}" srcOrd="2" destOrd="0" parTransId="{474330E8-CF93-448B-A4A3-205E5F7A21E6}" sibTransId="{E59EAC82-5131-4897-939F-6A485A2D91ED}"/>
    <dgm:cxn modelId="{474C9A8A-39DE-48CE-9AA0-3F562C7929E4}" type="presParOf" srcId="{C4B13B0F-3CCD-491D-9F97-13C36FD91E1A}" destId="{6DF4C74D-DBD6-471A-BEC4-FC3117E59E34}" srcOrd="0" destOrd="0" presId="urn:microsoft.com/office/officeart/2018/2/layout/IconLabelList"/>
    <dgm:cxn modelId="{CE87FD35-53F5-41A1-9A94-CB1FF5B0476D}" type="presParOf" srcId="{6DF4C74D-DBD6-471A-BEC4-FC3117E59E34}" destId="{2B0E20D8-0FF9-48AC-9863-F1CFC27CEF5B}" srcOrd="0" destOrd="0" presId="urn:microsoft.com/office/officeart/2018/2/layout/IconLabelList"/>
    <dgm:cxn modelId="{47A08804-6639-456A-9D58-41D4B2553776}" type="presParOf" srcId="{6DF4C74D-DBD6-471A-BEC4-FC3117E59E34}" destId="{38283AA3-6198-482F-8837-8022208A31CB}" srcOrd="1" destOrd="0" presId="urn:microsoft.com/office/officeart/2018/2/layout/IconLabelList"/>
    <dgm:cxn modelId="{E18AA229-ACF6-45B4-9BEC-57B6139BB633}" type="presParOf" srcId="{6DF4C74D-DBD6-471A-BEC4-FC3117E59E34}" destId="{883B754C-0D5C-4362-8EFF-48AD851B36ED}" srcOrd="2" destOrd="0" presId="urn:microsoft.com/office/officeart/2018/2/layout/IconLabelList"/>
    <dgm:cxn modelId="{0687EEE1-1E2B-4A13-A65E-3951D918D9CE}" type="presParOf" srcId="{C4B13B0F-3CCD-491D-9F97-13C36FD91E1A}" destId="{154FBA50-F78D-4D1F-BB01-5F5692B87C6D}" srcOrd="1" destOrd="0" presId="urn:microsoft.com/office/officeart/2018/2/layout/IconLabelList"/>
    <dgm:cxn modelId="{8DD7F4C9-A6CC-4E60-ACF8-BAA03C918C70}" type="presParOf" srcId="{C4B13B0F-3CCD-491D-9F97-13C36FD91E1A}" destId="{D1A25455-923F-4E3B-ABCD-24B2A2A03846}" srcOrd="2" destOrd="0" presId="urn:microsoft.com/office/officeart/2018/2/layout/IconLabelList"/>
    <dgm:cxn modelId="{371EC397-DBB7-44D3-B81F-ADB76512D39C}" type="presParOf" srcId="{D1A25455-923F-4E3B-ABCD-24B2A2A03846}" destId="{826639F1-DB0D-4B04-862E-1F4F7BF3F0D7}" srcOrd="0" destOrd="0" presId="urn:microsoft.com/office/officeart/2018/2/layout/IconLabelList"/>
    <dgm:cxn modelId="{F30B2B7B-5AEA-4AB2-96F9-AA765BECE162}" type="presParOf" srcId="{D1A25455-923F-4E3B-ABCD-24B2A2A03846}" destId="{A497E42F-A563-4529-BC3C-408658C97134}" srcOrd="1" destOrd="0" presId="urn:microsoft.com/office/officeart/2018/2/layout/IconLabelList"/>
    <dgm:cxn modelId="{3DA57885-D334-4EC8-945B-93F844734678}" type="presParOf" srcId="{D1A25455-923F-4E3B-ABCD-24B2A2A03846}" destId="{A9E5C7AC-F414-434F-8F1C-B09B63ADF4D4}" srcOrd="2" destOrd="0" presId="urn:microsoft.com/office/officeart/2018/2/layout/IconLabelList"/>
    <dgm:cxn modelId="{14437156-92F8-4391-B408-DF4C9279B885}" type="presParOf" srcId="{C4B13B0F-3CCD-491D-9F97-13C36FD91E1A}" destId="{DB292E98-8179-4C16-8297-907E9CEB3137}" srcOrd="3" destOrd="0" presId="urn:microsoft.com/office/officeart/2018/2/layout/IconLabelList"/>
    <dgm:cxn modelId="{413731DE-44E4-4CB4-AB80-45F31B0992C1}" type="presParOf" srcId="{C4B13B0F-3CCD-491D-9F97-13C36FD91E1A}" destId="{BE5E1A60-9D78-459A-ACD8-70C118731AA4}" srcOrd="4" destOrd="0" presId="urn:microsoft.com/office/officeart/2018/2/layout/IconLabelList"/>
    <dgm:cxn modelId="{B65E792B-B2E6-48E8-8416-B9B12EE754EF}" type="presParOf" srcId="{BE5E1A60-9D78-459A-ACD8-70C118731AA4}" destId="{3AF89A2A-FEAC-4692-8B59-95742D84718D}" srcOrd="0" destOrd="0" presId="urn:microsoft.com/office/officeart/2018/2/layout/IconLabelList"/>
    <dgm:cxn modelId="{74124D42-6210-40C2-B49A-ED97198788F2}" type="presParOf" srcId="{BE5E1A60-9D78-459A-ACD8-70C118731AA4}" destId="{DE8762CA-48A3-4121-818B-0AEF2CF46A5E}" srcOrd="1" destOrd="0" presId="urn:microsoft.com/office/officeart/2018/2/layout/IconLabelList"/>
    <dgm:cxn modelId="{D370F386-74D9-4881-BFF9-50EF485C6E27}" type="presParOf" srcId="{BE5E1A60-9D78-459A-ACD8-70C118731AA4}" destId="{FEF01B14-6B75-466F-992D-62A219BE2186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207C464-E76E-45A8-A363-E5D78608AAB8}" type="doc">
      <dgm:prSet loTypeId="urn:microsoft.com/office/officeart/2008/layout/PictureStrips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B8AF176B-776B-4ED6-A8CD-8F2E28BC42EE}">
      <dgm:prSet phldrT="[Texto]"/>
      <dgm:spPr/>
      <dgm:t>
        <a:bodyPr/>
        <a:lstStyle/>
        <a:p>
          <a:r>
            <a:rPr lang="pt-BR" dirty="0"/>
            <a:t>Scrum master</a:t>
          </a:r>
        </a:p>
      </dgm:t>
    </dgm:pt>
    <dgm:pt modelId="{B644CD8C-4112-4BDE-A4C6-4F2D6E268024}" type="parTrans" cxnId="{8B2F627A-49C3-4229-8D84-851DC609FFCD}">
      <dgm:prSet/>
      <dgm:spPr/>
      <dgm:t>
        <a:bodyPr/>
        <a:lstStyle/>
        <a:p>
          <a:endParaRPr lang="pt-BR"/>
        </a:p>
      </dgm:t>
    </dgm:pt>
    <dgm:pt modelId="{EFBA0E19-1E4A-4FBC-9E4A-E30B3EA2C5D4}" type="sibTrans" cxnId="{8B2F627A-49C3-4229-8D84-851DC609FFCD}">
      <dgm:prSet/>
      <dgm:spPr/>
      <dgm:t>
        <a:bodyPr/>
        <a:lstStyle/>
        <a:p>
          <a:endParaRPr lang="pt-BR"/>
        </a:p>
      </dgm:t>
    </dgm:pt>
    <dgm:pt modelId="{229C75FA-460E-4298-B251-0A81BAB338B9}">
      <dgm:prSet phldrT="[Texto]"/>
      <dgm:spPr/>
      <dgm:t>
        <a:bodyPr/>
        <a:lstStyle/>
        <a:p>
          <a:r>
            <a:rPr lang="pt-BR" dirty="0"/>
            <a:t>Product owner (PO)</a:t>
          </a:r>
        </a:p>
      </dgm:t>
    </dgm:pt>
    <dgm:pt modelId="{BC9B15F6-CE58-47EA-BFBE-E797505E9858}" type="parTrans" cxnId="{22530633-81DE-4D08-955B-A00161C68054}">
      <dgm:prSet/>
      <dgm:spPr/>
      <dgm:t>
        <a:bodyPr/>
        <a:lstStyle/>
        <a:p>
          <a:endParaRPr lang="pt-BR"/>
        </a:p>
      </dgm:t>
    </dgm:pt>
    <dgm:pt modelId="{654659D3-7749-40B5-91CA-28B37F61AD7A}" type="sibTrans" cxnId="{22530633-81DE-4D08-955B-A00161C68054}">
      <dgm:prSet/>
      <dgm:spPr/>
      <dgm:t>
        <a:bodyPr/>
        <a:lstStyle/>
        <a:p>
          <a:endParaRPr lang="pt-BR"/>
        </a:p>
      </dgm:t>
    </dgm:pt>
    <dgm:pt modelId="{7B32A2A5-AA7E-4D6F-BD0E-94FD36A2E51C}">
      <dgm:prSet phldrT="[Texto]"/>
      <dgm:spPr/>
      <dgm:t>
        <a:bodyPr/>
        <a:lstStyle/>
        <a:p>
          <a:r>
            <a:rPr lang="pt-BR" dirty="0"/>
            <a:t>Development team</a:t>
          </a:r>
        </a:p>
      </dgm:t>
    </dgm:pt>
    <dgm:pt modelId="{BB07568B-B7E9-41AE-88AF-5DDF6D6178B3}" type="parTrans" cxnId="{B2A6AF79-6992-4AF0-96BF-77F59468379F}">
      <dgm:prSet/>
      <dgm:spPr/>
      <dgm:t>
        <a:bodyPr/>
        <a:lstStyle/>
        <a:p>
          <a:endParaRPr lang="pt-BR"/>
        </a:p>
      </dgm:t>
    </dgm:pt>
    <dgm:pt modelId="{E2231CF2-5614-4130-A727-D0D1C53B4874}" type="sibTrans" cxnId="{B2A6AF79-6992-4AF0-96BF-77F59468379F}">
      <dgm:prSet/>
      <dgm:spPr/>
      <dgm:t>
        <a:bodyPr/>
        <a:lstStyle/>
        <a:p>
          <a:endParaRPr lang="pt-BR"/>
        </a:p>
      </dgm:t>
    </dgm:pt>
    <dgm:pt modelId="{067D6FE0-D905-4706-8487-F45173558111}" type="pres">
      <dgm:prSet presAssocID="{7207C464-E76E-45A8-A363-E5D78608AAB8}" presName="Name0" presStyleCnt="0">
        <dgm:presLayoutVars>
          <dgm:dir/>
          <dgm:resizeHandles val="exact"/>
        </dgm:presLayoutVars>
      </dgm:prSet>
      <dgm:spPr/>
    </dgm:pt>
    <dgm:pt modelId="{EFCF6364-4317-4B1F-9F73-F42EF29E0B3D}" type="pres">
      <dgm:prSet presAssocID="{B8AF176B-776B-4ED6-A8CD-8F2E28BC42EE}" presName="composite" presStyleCnt="0"/>
      <dgm:spPr/>
    </dgm:pt>
    <dgm:pt modelId="{7F7DB4A2-70A4-497E-B71B-D1A192A3CDEF}" type="pres">
      <dgm:prSet presAssocID="{B8AF176B-776B-4ED6-A8CD-8F2E28BC42EE}" presName="rect1" presStyleLbl="trAlignAcc1" presStyleIdx="0" presStyleCnt="3">
        <dgm:presLayoutVars>
          <dgm:bulletEnabled val="1"/>
        </dgm:presLayoutVars>
      </dgm:prSet>
      <dgm:spPr/>
    </dgm:pt>
    <dgm:pt modelId="{A80AC2C9-D1C3-45D2-B0C4-AD8110C39B62}" type="pres">
      <dgm:prSet presAssocID="{B8AF176B-776B-4ED6-A8CD-8F2E28BC42EE}" presName="rect2" presStyleLbl="fgImgPlace1" presStyleIdx="0" presStyleCnt="3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"/>
              </a:ext>
            </a:extLst>
          </a:blip>
          <a:srcRect/>
          <a:stretch>
            <a:fillRect l="-46000" r="-46000"/>
          </a:stretch>
        </a:blipFill>
      </dgm:spPr>
    </dgm:pt>
    <dgm:pt modelId="{CACFAC5F-E2E1-4646-9BB7-905E4DCC960B}" type="pres">
      <dgm:prSet presAssocID="{EFBA0E19-1E4A-4FBC-9E4A-E30B3EA2C5D4}" presName="sibTrans" presStyleCnt="0"/>
      <dgm:spPr/>
    </dgm:pt>
    <dgm:pt modelId="{DC64E908-8DFD-4C07-9F32-F868668238D7}" type="pres">
      <dgm:prSet presAssocID="{229C75FA-460E-4298-B251-0A81BAB338B9}" presName="composite" presStyleCnt="0"/>
      <dgm:spPr/>
    </dgm:pt>
    <dgm:pt modelId="{1D95DE2D-5092-4DE6-8DD5-396C6619924A}" type="pres">
      <dgm:prSet presAssocID="{229C75FA-460E-4298-B251-0A81BAB338B9}" presName="rect1" presStyleLbl="trAlignAcc1" presStyleIdx="1" presStyleCnt="3">
        <dgm:presLayoutVars>
          <dgm:bulletEnabled val="1"/>
        </dgm:presLayoutVars>
      </dgm:prSet>
      <dgm:spPr/>
    </dgm:pt>
    <dgm:pt modelId="{A11E5D9A-3C4F-4DD2-B82F-09896FD48306}" type="pres">
      <dgm:prSet presAssocID="{229C75FA-460E-4298-B251-0A81BAB338B9}" presName="rect2" presStyleLbl="fgImgPlace1" presStyleIdx="1" presStyleCnt="3"/>
      <dgm:spPr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 t="-3000" b="-3000"/>
          </a:stretch>
        </a:blipFill>
      </dgm:spPr>
    </dgm:pt>
    <dgm:pt modelId="{60CF1781-7961-468F-8511-A9E41D98AA32}" type="pres">
      <dgm:prSet presAssocID="{654659D3-7749-40B5-91CA-28B37F61AD7A}" presName="sibTrans" presStyleCnt="0"/>
      <dgm:spPr/>
    </dgm:pt>
    <dgm:pt modelId="{8FAF03D8-6A8D-463C-8942-8F2F8051B77C}" type="pres">
      <dgm:prSet presAssocID="{7B32A2A5-AA7E-4D6F-BD0E-94FD36A2E51C}" presName="composite" presStyleCnt="0"/>
      <dgm:spPr/>
    </dgm:pt>
    <dgm:pt modelId="{EECB7137-577E-464A-A61C-C34A60888C5D}" type="pres">
      <dgm:prSet presAssocID="{7B32A2A5-AA7E-4D6F-BD0E-94FD36A2E51C}" presName="rect1" presStyleLbl="trAlignAcc1" presStyleIdx="2" presStyleCnt="3">
        <dgm:presLayoutVars>
          <dgm:bulletEnabled val="1"/>
        </dgm:presLayoutVars>
      </dgm:prSet>
      <dgm:spPr/>
    </dgm:pt>
    <dgm:pt modelId="{9D9B5B6A-E31B-49F2-B74B-95736A006120}" type="pres">
      <dgm:prSet presAssocID="{7B32A2A5-AA7E-4D6F-BD0E-94FD36A2E51C}" presName="rect2" presStyleLbl="fgImgPlace1" presStyleIdx="2" presStyleCnt="3"/>
      <dgm:spPr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/>
          <a:stretch>
            <a:fillRect l="-83000" r="-83000"/>
          </a:stretch>
        </a:blipFill>
      </dgm:spPr>
    </dgm:pt>
  </dgm:ptLst>
  <dgm:cxnLst>
    <dgm:cxn modelId="{22530633-81DE-4D08-955B-A00161C68054}" srcId="{7207C464-E76E-45A8-A363-E5D78608AAB8}" destId="{229C75FA-460E-4298-B251-0A81BAB338B9}" srcOrd="1" destOrd="0" parTransId="{BC9B15F6-CE58-47EA-BFBE-E797505E9858}" sibTransId="{654659D3-7749-40B5-91CA-28B37F61AD7A}"/>
    <dgm:cxn modelId="{B2A6AF79-6992-4AF0-96BF-77F59468379F}" srcId="{7207C464-E76E-45A8-A363-E5D78608AAB8}" destId="{7B32A2A5-AA7E-4D6F-BD0E-94FD36A2E51C}" srcOrd="2" destOrd="0" parTransId="{BB07568B-B7E9-41AE-88AF-5DDF6D6178B3}" sibTransId="{E2231CF2-5614-4130-A727-D0D1C53B4874}"/>
    <dgm:cxn modelId="{8B2F627A-49C3-4229-8D84-851DC609FFCD}" srcId="{7207C464-E76E-45A8-A363-E5D78608AAB8}" destId="{B8AF176B-776B-4ED6-A8CD-8F2E28BC42EE}" srcOrd="0" destOrd="0" parTransId="{B644CD8C-4112-4BDE-A4C6-4F2D6E268024}" sibTransId="{EFBA0E19-1E4A-4FBC-9E4A-E30B3EA2C5D4}"/>
    <dgm:cxn modelId="{A335C3AD-D1CA-462D-A36F-69CF21E5B9E7}" type="presOf" srcId="{7207C464-E76E-45A8-A363-E5D78608AAB8}" destId="{067D6FE0-D905-4706-8487-F45173558111}" srcOrd="0" destOrd="0" presId="urn:microsoft.com/office/officeart/2008/layout/PictureStrips"/>
    <dgm:cxn modelId="{D2E9F4BA-49D4-4014-8FD6-07879C08E353}" type="presOf" srcId="{B8AF176B-776B-4ED6-A8CD-8F2E28BC42EE}" destId="{7F7DB4A2-70A4-497E-B71B-D1A192A3CDEF}" srcOrd="0" destOrd="0" presId="urn:microsoft.com/office/officeart/2008/layout/PictureStrips"/>
    <dgm:cxn modelId="{3EC679BB-01D5-4345-BA90-D0D5F28EA12A}" type="presOf" srcId="{229C75FA-460E-4298-B251-0A81BAB338B9}" destId="{1D95DE2D-5092-4DE6-8DD5-396C6619924A}" srcOrd="0" destOrd="0" presId="urn:microsoft.com/office/officeart/2008/layout/PictureStrips"/>
    <dgm:cxn modelId="{5826AAF7-7BF2-4E64-9C23-F3635EF1E8B2}" type="presOf" srcId="{7B32A2A5-AA7E-4D6F-BD0E-94FD36A2E51C}" destId="{EECB7137-577E-464A-A61C-C34A60888C5D}" srcOrd="0" destOrd="0" presId="urn:microsoft.com/office/officeart/2008/layout/PictureStrips"/>
    <dgm:cxn modelId="{5D0AC6E1-EAF8-4C60-BA91-9F42760689F2}" type="presParOf" srcId="{067D6FE0-D905-4706-8487-F45173558111}" destId="{EFCF6364-4317-4B1F-9F73-F42EF29E0B3D}" srcOrd="0" destOrd="0" presId="urn:microsoft.com/office/officeart/2008/layout/PictureStrips"/>
    <dgm:cxn modelId="{160BF3AA-C012-496A-BB7F-36571BD1794F}" type="presParOf" srcId="{EFCF6364-4317-4B1F-9F73-F42EF29E0B3D}" destId="{7F7DB4A2-70A4-497E-B71B-D1A192A3CDEF}" srcOrd="0" destOrd="0" presId="urn:microsoft.com/office/officeart/2008/layout/PictureStrips"/>
    <dgm:cxn modelId="{B98CC1C5-45B5-43FA-8B16-CDC4685885C2}" type="presParOf" srcId="{EFCF6364-4317-4B1F-9F73-F42EF29E0B3D}" destId="{A80AC2C9-D1C3-45D2-B0C4-AD8110C39B62}" srcOrd="1" destOrd="0" presId="urn:microsoft.com/office/officeart/2008/layout/PictureStrips"/>
    <dgm:cxn modelId="{EBD7C685-3EB4-4B93-B275-7DEC4FD2B41B}" type="presParOf" srcId="{067D6FE0-D905-4706-8487-F45173558111}" destId="{CACFAC5F-E2E1-4646-9BB7-905E4DCC960B}" srcOrd="1" destOrd="0" presId="urn:microsoft.com/office/officeart/2008/layout/PictureStrips"/>
    <dgm:cxn modelId="{7A734B3D-148E-4777-A015-BDB69C2D53DC}" type="presParOf" srcId="{067D6FE0-D905-4706-8487-F45173558111}" destId="{DC64E908-8DFD-4C07-9F32-F868668238D7}" srcOrd="2" destOrd="0" presId="urn:microsoft.com/office/officeart/2008/layout/PictureStrips"/>
    <dgm:cxn modelId="{0A2F7DA8-C7C3-4D99-8B25-CD56E17A5925}" type="presParOf" srcId="{DC64E908-8DFD-4C07-9F32-F868668238D7}" destId="{1D95DE2D-5092-4DE6-8DD5-396C6619924A}" srcOrd="0" destOrd="0" presId="urn:microsoft.com/office/officeart/2008/layout/PictureStrips"/>
    <dgm:cxn modelId="{C0479D74-72D4-4F87-BABD-97B18705F0C2}" type="presParOf" srcId="{DC64E908-8DFD-4C07-9F32-F868668238D7}" destId="{A11E5D9A-3C4F-4DD2-B82F-09896FD48306}" srcOrd="1" destOrd="0" presId="urn:microsoft.com/office/officeart/2008/layout/PictureStrips"/>
    <dgm:cxn modelId="{0B19569C-5853-4282-A7F6-23C70FD94F14}" type="presParOf" srcId="{067D6FE0-D905-4706-8487-F45173558111}" destId="{60CF1781-7961-468F-8511-A9E41D98AA32}" srcOrd="3" destOrd="0" presId="urn:microsoft.com/office/officeart/2008/layout/PictureStrips"/>
    <dgm:cxn modelId="{1E2AAE01-D0F9-499C-8F31-4AE8B3AD2786}" type="presParOf" srcId="{067D6FE0-D905-4706-8487-F45173558111}" destId="{8FAF03D8-6A8D-463C-8942-8F2F8051B77C}" srcOrd="4" destOrd="0" presId="urn:microsoft.com/office/officeart/2008/layout/PictureStrips"/>
    <dgm:cxn modelId="{9FFAB1CB-EA9A-4D92-89E3-2545DAC0E5AE}" type="presParOf" srcId="{8FAF03D8-6A8D-463C-8942-8F2F8051B77C}" destId="{EECB7137-577E-464A-A61C-C34A60888C5D}" srcOrd="0" destOrd="0" presId="urn:microsoft.com/office/officeart/2008/layout/PictureStrips"/>
    <dgm:cxn modelId="{CADFA554-C61C-4662-AC0A-AEEC6CBB3154}" type="presParOf" srcId="{8FAF03D8-6A8D-463C-8942-8F2F8051B77C}" destId="{9D9B5B6A-E31B-49F2-B74B-95736A006120}" srcOrd="1" destOrd="0" presId="urn:microsoft.com/office/officeart/2008/layout/PictureStrip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1BC552D1-DF30-4A41-89DD-41090B1DBD71}" type="doc">
      <dgm:prSet loTypeId="urn:microsoft.com/office/officeart/2005/8/layout/default" loCatId="list" qsTypeId="urn:microsoft.com/office/officeart/2005/8/quickstyle/simple2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DFE21ECD-68C6-41C8-B67D-495EDEB65F6C}">
      <dgm:prSet/>
      <dgm:spPr/>
      <dgm:t>
        <a:bodyPr/>
        <a:lstStyle/>
        <a:p>
          <a:r>
            <a:rPr lang="pt-BR"/>
            <a:t>Sprint</a:t>
          </a:r>
          <a:endParaRPr lang="en-US"/>
        </a:p>
      </dgm:t>
    </dgm:pt>
    <dgm:pt modelId="{749104AA-DE48-4922-A6B5-72ED57E9646D}" type="parTrans" cxnId="{B5A5F2C6-9EFD-4688-AF0A-1E750F7EA433}">
      <dgm:prSet/>
      <dgm:spPr/>
      <dgm:t>
        <a:bodyPr/>
        <a:lstStyle/>
        <a:p>
          <a:endParaRPr lang="en-US"/>
        </a:p>
      </dgm:t>
    </dgm:pt>
    <dgm:pt modelId="{0FE6EB70-B9E3-48B3-840F-1B214DC02360}" type="sibTrans" cxnId="{B5A5F2C6-9EFD-4688-AF0A-1E750F7EA433}">
      <dgm:prSet/>
      <dgm:spPr/>
      <dgm:t>
        <a:bodyPr/>
        <a:lstStyle/>
        <a:p>
          <a:endParaRPr lang="en-US"/>
        </a:p>
      </dgm:t>
    </dgm:pt>
    <dgm:pt modelId="{96F8FFF6-6F62-4E69-9246-E85022AA1BB1}">
      <dgm:prSet/>
      <dgm:spPr/>
      <dgm:t>
        <a:bodyPr/>
        <a:lstStyle/>
        <a:p>
          <a:r>
            <a:rPr lang="pt-BR"/>
            <a:t>Sprint planning meeting</a:t>
          </a:r>
          <a:endParaRPr lang="en-US"/>
        </a:p>
      </dgm:t>
    </dgm:pt>
    <dgm:pt modelId="{5695E13A-D3AF-4EC7-BB98-27E237EF34D0}" type="parTrans" cxnId="{42341AB6-493B-4773-9BDC-1C55200F4EC8}">
      <dgm:prSet/>
      <dgm:spPr/>
      <dgm:t>
        <a:bodyPr/>
        <a:lstStyle/>
        <a:p>
          <a:endParaRPr lang="en-US"/>
        </a:p>
      </dgm:t>
    </dgm:pt>
    <dgm:pt modelId="{E342583F-D270-47D4-BA73-53B5AAF00E6F}" type="sibTrans" cxnId="{42341AB6-493B-4773-9BDC-1C55200F4EC8}">
      <dgm:prSet/>
      <dgm:spPr/>
      <dgm:t>
        <a:bodyPr/>
        <a:lstStyle/>
        <a:p>
          <a:endParaRPr lang="en-US"/>
        </a:p>
      </dgm:t>
    </dgm:pt>
    <dgm:pt modelId="{61466821-D79E-4EA8-A7D7-EB680E2C5062}">
      <dgm:prSet/>
      <dgm:spPr/>
      <dgm:t>
        <a:bodyPr/>
        <a:lstStyle/>
        <a:p>
          <a:r>
            <a:rPr lang="pt-BR"/>
            <a:t>Sprint review</a:t>
          </a:r>
          <a:endParaRPr lang="en-US"/>
        </a:p>
      </dgm:t>
    </dgm:pt>
    <dgm:pt modelId="{EE558FF3-746E-43C7-A63A-363A161BF552}" type="parTrans" cxnId="{78355BAD-7101-422F-BED1-0D124AFB5F68}">
      <dgm:prSet/>
      <dgm:spPr/>
      <dgm:t>
        <a:bodyPr/>
        <a:lstStyle/>
        <a:p>
          <a:endParaRPr lang="en-US"/>
        </a:p>
      </dgm:t>
    </dgm:pt>
    <dgm:pt modelId="{C385B26F-A221-4326-83A0-9F4C3CF650E9}" type="sibTrans" cxnId="{78355BAD-7101-422F-BED1-0D124AFB5F68}">
      <dgm:prSet/>
      <dgm:spPr/>
      <dgm:t>
        <a:bodyPr/>
        <a:lstStyle/>
        <a:p>
          <a:endParaRPr lang="en-US"/>
        </a:p>
      </dgm:t>
    </dgm:pt>
    <dgm:pt modelId="{E609DD72-85AD-470A-B32B-C535EAED766D}">
      <dgm:prSet/>
      <dgm:spPr/>
      <dgm:t>
        <a:bodyPr/>
        <a:lstStyle/>
        <a:p>
          <a:r>
            <a:rPr lang="pt-BR"/>
            <a:t>Sprint retrospective</a:t>
          </a:r>
          <a:endParaRPr lang="en-US"/>
        </a:p>
      </dgm:t>
    </dgm:pt>
    <dgm:pt modelId="{08BA59C9-D741-4CB3-88F1-2718C812F0DF}" type="parTrans" cxnId="{119A477D-D3B3-4AB0-8441-EAEA8FC450F3}">
      <dgm:prSet/>
      <dgm:spPr/>
      <dgm:t>
        <a:bodyPr/>
        <a:lstStyle/>
        <a:p>
          <a:endParaRPr lang="en-US"/>
        </a:p>
      </dgm:t>
    </dgm:pt>
    <dgm:pt modelId="{D506A552-E944-47FF-90B6-3BBD5A8B2673}" type="sibTrans" cxnId="{119A477D-D3B3-4AB0-8441-EAEA8FC450F3}">
      <dgm:prSet/>
      <dgm:spPr/>
      <dgm:t>
        <a:bodyPr/>
        <a:lstStyle/>
        <a:p>
          <a:endParaRPr lang="en-US"/>
        </a:p>
      </dgm:t>
    </dgm:pt>
    <dgm:pt modelId="{8530B5E9-5003-478C-B0ED-A2D0E693CB37}">
      <dgm:prSet/>
      <dgm:spPr/>
      <dgm:t>
        <a:bodyPr/>
        <a:lstStyle/>
        <a:p>
          <a:r>
            <a:rPr lang="pt-BR"/>
            <a:t>Daily Scrum</a:t>
          </a:r>
          <a:endParaRPr lang="en-US"/>
        </a:p>
      </dgm:t>
    </dgm:pt>
    <dgm:pt modelId="{94C96407-5AC6-4A75-8816-FD88012F7E97}" type="parTrans" cxnId="{B4EFF278-03DB-430F-ACAE-32954F9818DA}">
      <dgm:prSet/>
      <dgm:spPr/>
      <dgm:t>
        <a:bodyPr/>
        <a:lstStyle/>
        <a:p>
          <a:endParaRPr lang="en-US"/>
        </a:p>
      </dgm:t>
    </dgm:pt>
    <dgm:pt modelId="{43E9901F-F7A5-4011-930A-9100257E5A92}" type="sibTrans" cxnId="{B4EFF278-03DB-430F-ACAE-32954F9818DA}">
      <dgm:prSet/>
      <dgm:spPr/>
      <dgm:t>
        <a:bodyPr/>
        <a:lstStyle/>
        <a:p>
          <a:endParaRPr lang="en-US"/>
        </a:p>
      </dgm:t>
    </dgm:pt>
    <dgm:pt modelId="{5D1FA22A-A7AC-40D9-B80F-52955D35DA1F}" type="pres">
      <dgm:prSet presAssocID="{1BC552D1-DF30-4A41-89DD-41090B1DBD71}" presName="diagram" presStyleCnt="0">
        <dgm:presLayoutVars>
          <dgm:dir/>
          <dgm:resizeHandles val="exact"/>
        </dgm:presLayoutVars>
      </dgm:prSet>
      <dgm:spPr/>
    </dgm:pt>
    <dgm:pt modelId="{7E6A1F44-1B25-482B-9F41-C4A9C940E530}" type="pres">
      <dgm:prSet presAssocID="{DFE21ECD-68C6-41C8-B67D-495EDEB65F6C}" presName="node" presStyleLbl="node1" presStyleIdx="0" presStyleCnt="5">
        <dgm:presLayoutVars>
          <dgm:bulletEnabled val="1"/>
        </dgm:presLayoutVars>
      </dgm:prSet>
      <dgm:spPr/>
    </dgm:pt>
    <dgm:pt modelId="{48C7C139-A424-409A-A25F-199AD6D7724E}" type="pres">
      <dgm:prSet presAssocID="{0FE6EB70-B9E3-48B3-840F-1B214DC02360}" presName="sibTrans" presStyleCnt="0"/>
      <dgm:spPr/>
    </dgm:pt>
    <dgm:pt modelId="{E6A0B69D-7A74-4145-8726-473A732AAB99}" type="pres">
      <dgm:prSet presAssocID="{96F8FFF6-6F62-4E69-9246-E85022AA1BB1}" presName="node" presStyleLbl="node1" presStyleIdx="1" presStyleCnt="5">
        <dgm:presLayoutVars>
          <dgm:bulletEnabled val="1"/>
        </dgm:presLayoutVars>
      </dgm:prSet>
      <dgm:spPr/>
    </dgm:pt>
    <dgm:pt modelId="{CF11581E-9D5D-4DF5-A091-69B0CC0363EB}" type="pres">
      <dgm:prSet presAssocID="{E342583F-D270-47D4-BA73-53B5AAF00E6F}" presName="sibTrans" presStyleCnt="0"/>
      <dgm:spPr/>
    </dgm:pt>
    <dgm:pt modelId="{C6679DF9-1074-4999-92D3-14F74930A744}" type="pres">
      <dgm:prSet presAssocID="{61466821-D79E-4EA8-A7D7-EB680E2C5062}" presName="node" presStyleLbl="node1" presStyleIdx="2" presStyleCnt="5">
        <dgm:presLayoutVars>
          <dgm:bulletEnabled val="1"/>
        </dgm:presLayoutVars>
      </dgm:prSet>
      <dgm:spPr/>
    </dgm:pt>
    <dgm:pt modelId="{A119D976-9278-4B3E-B7A9-6BEBD82680AB}" type="pres">
      <dgm:prSet presAssocID="{C385B26F-A221-4326-83A0-9F4C3CF650E9}" presName="sibTrans" presStyleCnt="0"/>
      <dgm:spPr/>
    </dgm:pt>
    <dgm:pt modelId="{BA1989A8-F103-4E73-ADEA-76C4D58E7575}" type="pres">
      <dgm:prSet presAssocID="{E609DD72-85AD-470A-B32B-C535EAED766D}" presName="node" presStyleLbl="node1" presStyleIdx="3" presStyleCnt="5">
        <dgm:presLayoutVars>
          <dgm:bulletEnabled val="1"/>
        </dgm:presLayoutVars>
      </dgm:prSet>
      <dgm:spPr/>
    </dgm:pt>
    <dgm:pt modelId="{E5915645-2998-425D-A822-4D8687D43233}" type="pres">
      <dgm:prSet presAssocID="{D506A552-E944-47FF-90B6-3BBD5A8B2673}" presName="sibTrans" presStyleCnt="0"/>
      <dgm:spPr/>
    </dgm:pt>
    <dgm:pt modelId="{AAAAD91C-BA5D-4731-8206-2A9A5F8C7929}" type="pres">
      <dgm:prSet presAssocID="{8530B5E9-5003-478C-B0ED-A2D0E693CB37}" presName="node" presStyleLbl="node1" presStyleIdx="4" presStyleCnt="5">
        <dgm:presLayoutVars>
          <dgm:bulletEnabled val="1"/>
        </dgm:presLayoutVars>
      </dgm:prSet>
      <dgm:spPr/>
    </dgm:pt>
  </dgm:ptLst>
  <dgm:cxnLst>
    <dgm:cxn modelId="{4A8F9A0C-3230-4B4B-8DC1-8D44185A29B9}" type="presOf" srcId="{DFE21ECD-68C6-41C8-B67D-495EDEB65F6C}" destId="{7E6A1F44-1B25-482B-9F41-C4A9C940E530}" srcOrd="0" destOrd="0" presId="urn:microsoft.com/office/officeart/2005/8/layout/default"/>
    <dgm:cxn modelId="{1C48470F-00DD-43EB-A895-6948114F8592}" type="presOf" srcId="{E609DD72-85AD-470A-B32B-C535EAED766D}" destId="{BA1989A8-F103-4E73-ADEA-76C4D58E7575}" srcOrd="0" destOrd="0" presId="urn:microsoft.com/office/officeart/2005/8/layout/default"/>
    <dgm:cxn modelId="{EAC03425-AFB5-4F0E-B085-7F8007B9E6F7}" type="presOf" srcId="{8530B5E9-5003-478C-B0ED-A2D0E693CB37}" destId="{AAAAD91C-BA5D-4731-8206-2A9A5F8C7929}" srcOrd="0" destOrd="0" presId="urn:microsoft.com/office/officeart/2005/8/layout/default"/>
    <dgm:cxn modelId="{4D79DB26-120A-40B2-B5E9-9A9D87BFD4C3}" type="presOf" srcId="{96F8FFF6-6F62-4E69-9246-E85022AA1BB1}" destId="{E6A0B69D-7A74-4145-8726-473A732AAB99}" srcOrd="0" destOrd="0" presId="urn:microsoft.com/office/officeart/2005/8/layout/default"/>
    <dgm:cxn modelId="{B4EFF278-03DB-430F-ACAE-32954F9818DA}" srcId="{1BC552D1-DF30-4A41-89DD-41090B1DBD71}" destId="{8530B5E9-5003-478C-B0ED-A2D0E693CB37}" srcOrd="4" destOrd="0" parTransId="{94C96407-5AC6-4A75-8816-FD88012F7E97}" sibTransId="{43E9901F-F7A5-4011-930A-9100257E5A92}"/>
    <dgm:cxn modelId="{119A477D-D3B3-4AB0-8441-EAEA8FC450F3}" srcId="{1BC552D1-DF30-4A41-89DD-41090B1DBD71}" destId="{E609DD72-85AD-470A-B32B-C535EAED766D}" srcOrd="3" destOrd="0" parTransId="{08BA59C9-D741-4CB3-88F1-2718C812F0DF}" sibTransId="{D506A552-E944-47FF-90B6-3BBD5A8B2673}"/>
    <dgm:cxn modelId="{78355BAD-7101-422F-BED1-0D124AFB5F68}" srcId="{1BC552D1-DF30-4A41-89DD-41090B1DBD71}" destId="{61466821-D79E-4EA8-A7D7-EB680E2C5062}" srcOrd="2" destOrd="0" parTransId="{EE558FF3-746E-43C7-A63A-363A161BF552}" sibTransId="{C385B26F-A221-4326-83A0-9F4C3CF650E9}"/>
    <dgm:cxn modelId="{42341AB6-493B-4773-9BDC-1C55200F4EC8}" srcId="{1BC552D1-DF30-4A41-89DD-41090B1DBD71}" destId="{96F8FFF6-6F62-4E69-9246-E85022AA1BB1}" srcOrd="1" destOrd="0" parTransId="{5695E13A-D3AF-4EC7-BB98-27E237EF34D0}" sibTransId="{E342583F-D270-47D4-BA73-53B5AAF00E6F}"/>
    <dgm:cxn modelId="{B5A5F2C6-9EFD-4688-AF0A-1E750F7EA433}" srcId="{1BC552D1-DF30-4A41-89DD-41090B1DBD71}" destId="{DFE21ECD-68C6-41C8-B67D-495EDEB65F6C}" srcOrd="0" destOrd="0" parTransId="{749104AA-DE48-4922-A6B5-72ED57E9646D}" sibTransId="{0FE6EB70-B9E3-48B3-840F-1B214DC02360}"/>
    <dgm:cxn modelId="{659EE1D5-66CD-46FF-813B-1FB1186B4F31}" type="presOf" srcId="{1BC552D1-DF30-4A41-89DD-41090B1DBD71}" destId="{5D1FA22A-A7AC-40D9-B80F-52955D35DA1F}" srcOrd="0" destOrd="0" presId="urn:microsoft.com/office/officeart/2005/8/layout/default"/>
    <dgm:cxn modelId="{502B1AE6-FA08-45EE-8398-71E3A1161543}" type="presOf" srcId="{61466821-D79E-4EA8-A7D7-EB680E2C5062}" destId="{C6679DF9-1074-4999-92D3-14F74930A744}" srcOrd="0" destOrd="0" presId="urn:microsoft.com/office/officeart/2005/8/layout/default"/>
    <dgm:cxn modelId="{4CED2395-B35A-4E0D-BDEF-AABDC944BDE8}" type="presParOf" srcId="{5D1FA22A-A7AC-40D9-B80F-52955D35DA1F}" destId="{7E6A1F44-1B25-482B-9F41-C4A9C940E530}" srcOrd="0" destOrd="0" presId="urn:microsoft.com/office/officeart/2005/8/layout/default"/>
    <dgm:cxn modelId="{6DDFAD58-41D2-4B09-B98E-F520DC9DB648}" type="presParOf" srcId="{5D1FA22A-A7AC-40D9-B80F-52955D35DA1F}" destId="{48C7C139-A424-409A-A25F-199AD6D7724E}" srcOrd="1" destOrd="0" presId="urn:microsoft.com/office/officeart/2005/8/layout/default"/>
    <dgm:cxn modelId="{D803301A-20F4-4C9C-855D-9EF62B77270E}" type="presParOf" srcId="{5D1FA22A-A7AC-40D9-B80F-52955D35DA1F}" destId="{E6A0B69D-7A74-4145-8726-473A732AAB99}" srcOrd="2" destOrd="0" presId="urn:microsoft.com/office/officeart/2005/8/layout/default"/>
    <dgm:cxn modelId="{15D3534F-D28F-49A4-B254-BC55D9F8665D}" type="presParOf" srcId="{5D1FA22A-A7AC-40D9-B80F-52955D35DA1F}" destId="{CF11581E-9D5D-4DF5-A091-69B0CC0363EB}" srcOrd="3" destOrd="0" presId="urn:microsoft.com/office/officeart/2005/8/layout/default"/>
    <dgm:cxn modelId="{B11460EB-C29F-4D9B-97C3-EFCAF0BABC0B}" type="presParOf" srcId="{5D1FA22A-A7AC-40D9-B80F-52955D35DA1F}" destId="{C6679DF9-1074-4999-92D3-14F74930A744}" srcOrd="4" destOrd="0" presId="urn:microsoft.com/office/officeart/2005/8/layout/default"/>
    <dgm:cxn modelId="{9DA33C71-6FD3-49A8-8E87-48270FECE692}" type="presParOf" srcId="{5D1FA22A-A7AC-40D9-B80F-52955D35DA1F}" destId="{A119D976-9278-4B3E-B7A9-6BEBD82680AB}" srcOrd="5" destOrd="0" presId="urn:microsoft.com/office/officeart/2005/8/layout/default"/>
    <dgm:cxn modelId="{57C635EE-C3FE-4D70-9AF9-99BE905D807E}" type="presParOf" srcId="{5D1FA22A-A7AC-40D9-B80F-52955D35DA1F}" destId="{BA1989A8-F103-4E73-ADEA-76C4D58E7575}" srcOrd="6" destOrd="0" presId="urn:microsoft.com/office/officeart/2005/8/layout/default"/>
    <dgm:cxn modelId="{75426194-F735-4F06-B941-C8E16868AC67}" type="presParOf" srcId="{5D1FA22A-A7AC-40D9-B80F-52955D35DA1F}" destId="{E5915645-2998-425D-A822-4D8687D43233}" srcOrd="7" destOrd="0" presId="urn:microsoft.com/office/officeart/2005/8/layout/default"/>
    <dgm:cxn modelId="{71E33A9E-CB2F-41B3-A8BC-295DD6AAE1FA}" type="presParOf" srcId="{5D1FA22A-A7AC-40D9-B80F-52955D35DA1F}" destId="{AAAAD91C-BA5D-4731-8206-2A9A5F8C7929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4A3E2AAB-B94F-4B06-B38A-A2971789E8DA}" type="doc">
      <dgm:prSet loTypeId="urn:microsoft.com/office/officeart/2005/8/layout/vList5" loCatId="list" qsTypeId="urn:microsoft.com/office/officeart/2005/8/quickstyle/simple2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A0E6B2C5-E0AE-48F6-843C-F73D3AE137C1}">
      <dgm:prSet/>
      <dgm:spPr/>
      <dgm:t>
        <a:bodyPr/>
        <a:lstStyle/>
        <a:p>
          <a:r>
            <a:rPr lang="pt-BR"/>
            <a:t>ONE:</a:t>
          </a:r>
          <a:endParaRPr lang="en-US"/>
        </a:p>
      </dgm:t>
    </dgm:pt>
    <dgm:pt modelId="{0CE6EDAC-A1B8-47E4-8888-E8BA9419A675}" type="parTrans" cxnId="{A1C2AA3B-0CC7-49B0-934D-062FDFBA8903}">
      <dgm:prSet/>
      <dgm:spPr/>
      <dgm:t>
        <a:bodyPr/>
        <a:lstStyle/>
        <a:p>
          <a:endParaRPr lang="en-US"/>
        </a:p>
      </dgm:t>
    </dgm:pt>
    <dgm:pt modelId="{E27E008C-673B-4CBA-BCC0-D45740BC699C}" type="sibTrans" cxnId="{A1C2AA3B-0CC7-49B0-934D-062FDFBA8903}">
      <dgm:prSet/>
      <dgm:spPr/>
      <dgm:t>
        <a:bodyPr/>
        <a:lstStyle/>
        <a:p>
          <a:endParaRPr lang="en-US"/>
        </a:p>
      </dgm:t>
    </dgm:pt>
    <dgm:pt modelId="{C4C6EE81-77AB-49A8-92E1-EC737D4E2064}">
      <dgm:prSet/>
      <dgm:spPr/>
      <dgm:t>
        <a:bodyPr/>
        <a:lstStyle/>
        <a:p>
          <a:r>
            <a:rPr lang="pt-BR"/>
            <a:t>Reunião geral com todas as equipes</a:t>
          </a:r>
          <a:endParaRPr lang="en-US"/>
        </a:p>
      </dgm:t>
    </dgm:pt>
    <dgm:pt modelId="{7D356C76-8A91-42E9-8DB1-A3E94A5E07D7}" type="parTrans" cxnId="{FA0D9C97-41F6-4806-864E-D22A356B78F6}">
      <dgm:prSet/>
      <dgm:spPr/>
      <dgm:t>
        <a:bodyPr/>
        <a:lstStyle/>
        <a:p>
          <a:endParaRPr lang="en-US"/>
        </a:p>
      </dgm:t>
    </dgm:pt>
    <dgm:pt modelId="{36A434B5-C391-493D-B478-4636DBC9BC3B}" type="sibTrans" cxnId="{FA0D9C97-41F6-4806-864E-D22A356B78F6}">
      <dgm:prSet/>
      <dgm:spPr/>
      <dgm:t>
        <a:bodyPr/>
        <a:lstStyle/>
        <a:p>
          <a:endParaRPr lang="en-US"/>
        </a:p>
      </dgm:t>
    </dgm:pt>
    <dgm:pt modelId="{A570C8EC-9048-4254-8293-4ABF29500B9E}">
      <dgm:prSet/>
      <dgm:spPr/>
      <dgm:t>
        <a:bodyPr/>
        <a:lstStyle/>
        <a:p>
          <a:r>
            <a:rPr lang="pt-BR"/>
            <a:t>TWO:</a:t>
          </a:r>
          <a:endParaRPr lang="en-US"/>
        </a:p>
      </dgm:t>
    </dgm:pt>
    <dgm:pt modelId="{03E65A3C-BC4B-4ED2-878B-EA7C135F8EA5}" type="parTrans" cxnId="{A15FA222-3504-45E5-815B-F0AC44A2AA85}">
      <dgm:prSet/>
      <dgm:spPr/>
      <dgm:t>
        <a:bodyPr/>
        <a:lstStyle/>
        <a:p>
          <a:endParaRPr lang="en-US"/>
        </a:p>
      </dgm:t>
    </dgm:pt>
    <dgm:pt modelId="{B971F295-4EF1-4D59-97B1-7CB1A201C921}" type="sibTrans" cxnId="{A15FA222-3504-45E5-815B-F0AC44A2AA85}">
      <dgm:prSet/>
      <dgm:spPr/>
      <dgm:t>
        <a:bodyPr/>
        <a:lstStyle/>
        <a:p>
          <a:endParaRPr lang="en-US"/>
        </a:p>
      </dgm:t>
    </dgm:pt>
    <dgm:pt modelId="{FC6875CF-79B6-467F-8A00-8DB6234622CB}">
      <dgm:prSet/>
      <dgm:spPr/>
      <dgm:t>
        <a:bodyPr/>
        <a:lstStyle/>
        <a:p>
          <a:r>
            <a:rPr lang="pt-BR"/>
            <a:t>Separadamente mas simultaneamente para cada equipe</a:t>
          </a:r>
          <a:endParaRPr lang="en-US"/>
        </a:p>
      </dgm:t>
    </dgm:pt>
    <dgm:pt modelId="{11303C81-8169-41BA-80DD-AB917F49F01B}" type="parTrans" cxnId="{C71A152F-0726-4D7D-8D6B-8FC95DE8AE30}">
      <dgm:prSet/>
      <dgm:spPr/>
      <dgm:t>
        <a:bodyPr/>
        <a:lstStyle/>
        <a:p>
          <a:endParaRPr lang="en-US"/>
        </a:p>
      </dgm:t>
    </dgm:pt>
    <dgm:pt modelId="{C335276D-E863-46DD-8D79-915C896B9C5B}" type="sibTrans" cxnId="{C71A152F-0726-4D7D-8D6B-8FC95DE8AE30}">
      <dgm:prSet/>
      <dgm:spPr/>
      <dgm:t>
        <a:bodyPr/>
        <a:lstStyle/>
        <a:p>
          <a:endParaRPr lang="en-US"/>
        </a:p>
      </dgm:t>
    </dgm:pt>
    <dgm:pt modelId="{7036FDFA-36CF-4798-8385-7E5F5823A76D}" type="pres">
      <dgm:prSet presAssocID="{4A3E2AAB-B94F-4B06-B38A-A2971789E8DA}" presName="Name0" presStyleCnt="0">
        <dgm:presLayoutVars>
          <dgm:dir/>
          <dgm:animLvl val="lvl"/>
          <dgm:resizeHandles val="exact"/>
        </dgm:presLayoutVars>
      </dgm:prSet>
      <dgm:spPr/>
    </dgm:pt>
    <dgm:pt modelId="{2E1850AE-AB80-4F13-A441-11D140456201}" type="pres">
      <dgm:prSet presAssocID="{A0E6B2C5-E0AE-48F6-843C-F73D3AE137C1}" presName="linNode" presStyleCnt="0"/>
      <dgm:spPr/>
    </dgm:pt>
    <dgm:pt modelId="{C6E0B50D-C3C9-43A4-A9C5-89A8B6708AF3}" type="pres">
      <dgm:prSet presAssocID="{A0E6B2C5-E0AE-48F6-843C-F73D3AE137C1}" presName="parentText" presStyleLbl="node1" presStyleIdx="0" presStyleCnt="2">
        <dgm:presLayoutVars>
          <dgm:chMax val="1"/>
          <dgm:bulletEnabled val="1"/>
        </dgm:presLayoutVars>
      </dgm:prSet>
      <dgm:spPr/>
    </dgm:pt>
    <dgm:pt modelId="{2E211CB6-EE76-4E98-B2F4-28EE337DCB6E}" type="pres">
      <dgm:prSet presAssocID="{A0E6B2C5-E0AE-48F6-843C-F73D3AE137C1}" presName="descendantText" presStyleLbl="alignAccFollowNode1" presStyleIdx="0" presStyleCnt="2">
        <dgm:presLayoutVars>
          <dgm:bulletEnabled val="1"/>
        </dgm:presLayoutVars>
      </dgm:prSet>
      <dgm:spPr/>
    </dgm:pt>
    <dgm:pt modelId="{C4617956-9A18-4D3F-A2E4-C9F8875B8661}" type="pres">
      <dgm:prSet presAssocID="{E27E008C-673B-4CBA-BCC0-D45740BC699C}" presName="sp" presStyleCnt="0"/>
      <dgm:spPr/>
    </dgm:pt>
    <dgm:pt modelId="{7DA0B21B-4AA3-4B4A-AD92-7D5AF72798A8}" type="pres">
      <dgm:prSet presAssocID="{A570C8EC-9048-4254-8293-4ABF29500B9E}" presName="linNode" presStyleCnt="0"/>
      <dgm:spPr/>
    </dgm:pt>
    <dgm:pt modelId="{1980D2DD-B177-40F2-9EC2-3F4569517782}" type="pres">
      <dgm:prSet presAssocID="{A570C8EC-9048-4254-8293-4ABF29500B9E}" presName="parentText" presStyleLbl="node1" presStyleIdx="1" presStyleCnt="2">
        <dgm:presLayoutVars>
          <dgm:chMax val="1"/>
          <dgm:bulletEnabled val="1"/>
        </dgm:presLayoutVars>
      </dgm:prSet>
      <dgm:spPr/>
    </dgm:pt>
    <dgm:pt modelId="{87E6E3F6-BC49-49AC-8046-944C75CFB2D9}" type="pres">
      <dgm:prSet presAssocID="{A570C8EC-9048-4254-8293-4ABF29500B9E}" presName="descendantText" presStyleLbl="alignAccFollowNode1" presStyleIdx="1" presStyleCnt="2">
        <dgm:presLayoutVars>
          <dgm:bulletEnabled val="1"/>
        </dgm:presLayoutVars>
      </dgm:prSet>
      <dgm:spPr/>
    </dgm:pt>
  </dgm:ptLst>
  <dgm:cxnLst>
    <dgm:cxn modelId="{9948851E-CD57-412A-95C9-76FFD9FDC25C}" type="presOf" srcId="{C4C6EE81-77AB-49A8-92E1-EC737D4E2064}" destId="{2E211CB6-EE76-4E98-B2F4-28EE337DCB6E}" srcOrd="0" destOrd="0" presId="urn:microsoft.com/office/officeart/2005/8/layout/vList5"/>
    <dgm:cxn modelId="{B6FAE821-D757-4094-B354-E9DF5EC18E83}" type="presOf" srcId="{4A3E2AAB-B94F-4B06-B38A-A2971789E8DA}" destId="{7036FDFA-36CF-4798-8385-7E5F5823A76D}" srcOrd="0" destOrd="0" presId="urn:microsoft.com/office/officeart/2005/8/layout/vList5"/>
    <dgm:cxn modelId="{A15FA222-3504-45E5-815B-F0AC44A2AA85}" srcId="{4A3E2AAB-B94F-4B06-B38A-A2971789E8DA}" destId="{A570C8EC-9048-4254-8293-4ABF29500B9E}" srcOrd="1" destOrd="0" parTransId="{03E65A3C-BC4B-4ED2-878B-EA7C135F8EA5}" sibTransId="{B971F295-4EF1-4D59-97B1-7CB1A201C921}"/>
    <dgm:cxn modelId="{C71A152F-0726-4D7D-8D6B-8FC95DE8AE30}" srcId="{A570C8EC-9048-4254-8293-4ABF29500B9E}" destId="{FC6875CF-79B6-467F-8A00-8DB6234622CB}" srcOrd="0" destOrd="0" parTransId="{11303C81-8169-41BA-80DD-AB917F49F01B}" sibTransId="{C335276D-E863-46DD-8D79-915C896B9C5B}"/>
    <dgm:cxn modelId="{A1C2AA3B-0CC7-49B0-934D-062FDFBA8903}" srcId="{4A3E2AAB-B94F-4B06-B38A-A2971789E8DA}" destId="{A0E6B2C5-E0AE-48F6-843C-F73D3AE137C1}" srcOrd="0" destOrd="0" parTransId="{0CE6EDAC-A1B8-47E4-8888-E8BA9419A675}" sibTransId="{E27E008C-673B-4CBA-BCC0-D45740BC699C}"/>
    <dgm:cxn modelId="{43385152-50AE-49F8-9AC7-FD0601179BA0}" type="presOf" srcId="{A570C8EC-9048-4254-8293-4ABF29500B9E}" destId="{1980D2DD-B177-40F2-9EC2-3F4569517782}" srcOrd="0" destOrd="0" presId="urn:microsoft.com/office/officeart/2005/8/layout/vList5"/>
    <dgm:cxn modelId="{49628F77-A9BC-418C-A449-09499F430855}" type="presOf" srcId="{FC6875CF-79B6-467F-8A00-8DB6234622CB}" destId="{87E6E3F6-BC49-49AC-8046-944C75CFB2D9}" srcOrd="0" destOrd="0" presId="urn:microsoft.com/office/officeart/2005/8/layout/vList5"/>
    <dgm:cxn modelId="{FA0D9C97-41F6-4806-864E-D22A356B78F6}" srcId="{A0E6B2C5-E0AE-48F6-843C-F73D3AE137C1}" destId="{C4C6EE81-77AB-49A8-92E1-EC737D4E2064}" srcOrd="0" destOrd="0" parTransId="{7D356C76-8A91-42E9-8DB1-A3E94A5E07D7}" sibTransId="{36A434B5-C391-493D-B478-4636DBC9BC3B}"/>
    <dgm:cxn modelId="{A616B39D-72D5-46FD-85E8-266178E73C8F}" type="presOf" srcId="{A0E6B2C5-E0AE-48F6-843C-F73D3AE137C1}" destId="{C6E0B50D-C3C9-43A4-A9C5-89A8B6708AF3}" srcOrd="0" destOrd="0" presId="urn:microsoft.com/office/officeart/2005/8/layout/vList5"/>
    <dgm:cxn modelId="{73D9E17A-EC30-4F28-805C-9CA0A81A43BE}" type="presParOf" srcId="{7036FDFA-36CF-4798-8385-7E5F5823A76D}" destId="{2E1850AE-AB80-4F13-A441-11D140456201}" srcOrd="0" destOrd="0" presId="urn:microsoft.com/office/officeart/2005/8/layout/vList5"/>
    <dgm:cxn modelId="{8842CB51-A9CC-45D9-BF55-AF9754C5CB98}" type="presParOf" srcId="{2E1850AE-AB80-4F13-A441-11D140456201}" destId="{C6E0B50D-C3C9-43A4-A9C5-89A8B6708AF3}" srcOrd="0" destOrd="0" presId="urn:microsoft.com/office/officeart/2005/8/layout/vList5"/>
    <dgm:cxn modelId="{EB7CC2DD-06B0-4E90-B2AB-B6E3229A9C2C}" type="presParOf" srcId="{2E1850AE-AB80-4F13-A441-11D140456201}" destId="{2E211CB6-EE76-4E98-B2F4-28EE337DCB6E}" srcOrd="1" destOrd="0" presId="urn:microsoft.com/office/officeart/2005/8/layout/vList5"/>
    <dgm:cxn modelId="{3DCCCE4B-4580-461C-A6A6-CEDD2D81A16D}" type="presParOf" srcId="{7036FDFA-36CF-4798-8385-7E5F5823A76D}" destId="{C4617956-9A18-4D3F-A2E4-C9F8875B8661}" srcOrd="1" destOrd="0" presId="urn:microsoft.com/office/officeart/2005/8/layout/vList5"/>
    <dgm:cxn modelId="{806594AA-2250-4763-A071-97BF347D3910}" type="presParOf" srcId="{7036FDFA-36CF-4798-8385-7E5F5823A76D}" destId="{7DA0B21B-4AA3-4B4A-AD92-7D5AF72798A8}" srcOrd="2" destOrd="0" presId="urn:microsoft.com/office/officeart/2005/8/layout/vList5"/>
    <dgm:cxn modelId="{4FEE8F90-67FD-46D4-BF1B-33FCF792F7B1}" type="presParOf" srcId="{7DA0B21B-4AA3-4B4A-AD92-7D5AF72798A8}" destId="{1980D2DD-B177-40F2-9EC2-3F4569517782}" srcOrd="0" destOrd="0" presId="urn:microsoft.com/office/officeart/2005/8/layout/vList5"/>
    <dgm:cxn modelId="{A305FC28-C6D6-45C1-B33F-6CE7FF996E69}" type="presParOf" srcId="{7DA0B21B-4AA3-4B4A-AD92-7D5AF72798A8}" destId="{87E6E3F6-BC49-49AC-8046-944C75CFB2D9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297CE815-1DC3-49F7-A2C0-38940E4A76C1}" type="doc">
      <dgm:prSet loTypeId="urn:microsoft.com/office/officeart/2005/8/layout/vList5" loCatId="list" qsTypeId="urn:microsoft.com/office/officeart/2005/8/quickstyle/simple2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8F5C7BB7-2BE8-4AFA-8698-0CA1749060FF}">
      <dgm:prSet/>
      <dgm:spPr/>
      <dgm:t>
        <a:bodyPr/>
        <a:lstStyle/>
        <a:p>
          <a:r>
            <a:rPr lang="pt-BR"/>
            <a:t>Sprint review: </a:t>
          </a:r>
          <a:endParaRPr lang="en-US"/>
        </a:p>
      </dgm:t>
    </dgm:pt>
    <dgm:pt modelId="{B627A12F-C771-4A63-B279-0A53913FE491}" type="parTrans" cxnId="{2C1B5D7B-FCCD-4664-8BF7-DCD11686E1B9}">
      <dgm:prSet/>
      <dgm:spPr/>
      <dgm:t>
        <a:bodyPr/>
        <a:lstStyle/>
        <a:p>
          <a:endParaRPr lang="en-US"/>
        </a:p>
      </dgm:t>
    </dgm:pt>
    <dgm:pt modelId="{6F2E5BEC-4443-46BB-8520-10CD26E72D06}" type="sibTrans" cxnId="{2C1B5D7B-FCCD-4664-8BF7-DCD11686E1B9}">
      <dgm:prSet/>
      <dgm:spPr/>
      <dgm:t>
        <a:bodyPr/>
        <a:lstStyle/>
        <a:p>
          <a:endParaRPr lang="en-US"/>
        </a:p>
      </dgm:t>
    </dgm:pt>
    <dgm:pt modelId="{6B650066-69F5-472B-B7DD-BECD7B24DF72}">
      <dgm:prSet/>
      <dgm:spPr/>
      <dgm:t>
        <a:bodyPr/>
        <a:lstStyle/>
        <a:p>
          <a:r>
            <a:rPr lang="pt-BR"/>
            <a:t>Todas equipes em conjunto</a:t>
          </a:r>
          <a:endParaRPr lang="en-US"/>
        </a:p>
      </dgm:t>
    </dgm:pt>
    <dgm:pt modelId="{A1A62CC3-2CE7-4BDE-8138-8E7264A31B30}" type="parTrans" cxnId="{97638CDF-DD7B-4873-BF43-06D6A50E2A9F}">
      <dgm:prSet/>
      <dgm:spPr/>
      <dgm:t>
        <a:bodyPr/>
        <a:lstStyle/>
        <a:p>
          <a:endParaRPr lang="en-US"/>
        </a:p>
      </dgm:t>
    </dgm:pt>
    <dgm:pt modelId="{F8CFD005-47DC-42B5-AD86-6D3BB3AE7856}" type="sibTrans" cxnId="{97638CDF-DD7B-4873-BF43-06D6A50E2A9F}">
      <dgm:prSet/>
      <dgm:spPr/>
      <dgm:t>
        <a:bodyPr/>
        <a:lstStyle/>
        <a:p>
          <a:endParaRPr lang="en-US"/>
        </a:p>
      </dgm:t>
    </dgm:pt>
    <dgm:pt modelId="{88C80991-22ED-47AB-9E66-EFA1B699C24E}">
      <dgm:prSet/>
      <dgm:spPr/>
      <dgm:t>
        <a:bodyPr/>
        <a:lstStyle/>
        <a:p>
          <a:r>
            <a:rPr lang="pt-BR"/>
            <a:t>Sprint retrospective:</a:t>
          </a:r>
          <a:endParaRPr lang="en-US"/>
        </a:p>
      </dgm:t>
    </dgm:pt>
    <dgm:pt modelId="{1C73F9A6-21C4-4958-9490-20C22B9F2F17}" type="parTrans" cxnId="{73AF65AA-712B-46C9-A0B1-0821415D020B}">
      <dgm:prSet/>
      <dgm:spPr/>
      <dgm:t>
        <a:bodyPr/>
        <a:lstStyle/>
        <a:p>
          <a:endParaRPr lang="en-US"/>
        </a:p>
      </dgm:t>
    </dgm:pt>
    <dgm:pt modelId="{C644CFA1-E6CF-4BB3-BF50-DCFB7BBB1686}" type="sibTrans" cxnId="{73AF65AA-712B-46C9-A0B1-0821415D020B}">
      <dgm:prSet/>
      <dgm:spPr/>
      <dgm:t>
        <a:bodyPr/>
        <a:lstStyle/>
        <a:p>
          <a:endParaRPr lang="en-US"/>
        </a:p>
      </dgm:t>
    </dgm:pt>
    <dgm:pt modelId="{D2975345-0A38-4455-A0A4-32A7D49DB1CD}">
      <dgm:prSet/>
      <dgm:spPr/>
      <dgm:t>
        <a:bodyPr/>
        <a:lstStyle/>
        <a:p>
          <a:r>
            <a:rPr lang="pt-BR"/>
            <a:t>Equipes separadas</a:t>
          </a:r>
          <a:endParaRPr lang="en-US"/>
        </a:p>
      </dgm:t>
    </dgm:pt>
    <dgm:pt modelId="{593C7E1E-5FA0-4805-BDDF-8742CDCF50AA}" type="parTrans" cxnId="{FAAA4248-6784-4511-9190-0A5A30321371}">
      <dgm:prSet/>
      <dgm:spPr/>
      <dgm:t>
        <a:bodyPr/>
        <a:lstStyle/>
        <a:p>
          <a:endParaRPr lang="en-US"/>
        </a:p>
      </dgm:t>
    </dgm:pt>
    <dgm:pt modelId="{B35465F4-1B0F-43A6-883D-CED8F6286984}" type="sibTrans" cxnId="{FAAA4248-6784-4511-9190-0A5A30321371}">
      <dgm:prSet/>
      <dgm:spPr/>
      <dgm:t>
        <a:bodyPr/>
        <a:lstStyle/>
        <a:p>
          <a:endParaRPr lang="en-US"/>
        </a:p>
      </dgm:t>
    </dgm:pt>
    <dgm:pt modelId="{22374A7C-2DDD-4205-B84F-D230DC49CCDE}">
      <dgm:prSet/>
      <dgm:spPr/>
      <dgm:t>
        <a:bodyPr/>
        <a:lstStyle/>
        <a:p>
          <a:r>
            <a:rPr lang="pt-BR"/>
            <a:t>Retrospectiva geral com representantes de cada equipe</a:t>
          </a:r>
          <a:endParaRPr lang="en-US"/>
        </a:p>
      </dgm:t>
    </dgm:pt>
    <dgm:pt modelId="{0E900CED-8D20-4DDF-A6D7-0CA33B29BEAA}" type="parTrans" cxnId="{95F4CA8E-2C61-4D1D-94C1-1DD2272EE9C0}">
      <dgm:prSet/>
      <dgm:spPr/>
      <dgm:t>
        <a:bodyPr/>
        <a:lstStyle/>
        <a:p>
          <a:endParaRPr lang="en-US"/>
        </a:p>
      </dgm:t>
    </dgm:pt>
    <dgm:pt modelId="{BF83DFAB-8CCA-4F74-832C-A9D886563CC3}" type="sibTrans" cxnId="{95F4CA8E-2C61-4D1D-94C1-1DD2272EE9C0}">
      <dgm:prSet/>
      <dgm:spPr/>
      <dgm:t>
        <a:bodyPr/>
        <a:lstStyle/>
        <a:p>
          <a:endParaRPr lang="en-US"/>
        </a:p>
      </dgm:t>
    </dgm:pt>
    <dgm:pt modelId="{D44E8F91-6C07-4B14-BFDF-2F156F14A046}" type="pres">
      <dgm:prSet presAssocID="{297CE815-1DC3-49F7-A2C0-38940E4A76C1}" presName="Name0" presStyleCnt="0">
        <dgm:presLayoutVars>
          <dgm:dir/>
          <dgm:animLvl val="lvl"/>
          <dgm:resizeHandles val="exact"/>
        </dgm:presLayoutVars>
      </dgm:prSet>
      <dgm:spPr/>
    </dgm:pt>
    <dgm:pt modelId="{6F5416D9-41F3-4CF1-9070-9FD81A82C514}" type="pres">
      <dgm:prSet presAssocID="{8F5C7BB7-2BE8-4AFA-8698-0CA1749060FF}" presName="linNode" presStyleCnt="0"/>
      <dgm:spPr/>
    </dgm:pt>
    <dgm:pt modelId="{3A5F1ABC-8B97-470A-90F7-EBEF4F72C0DF}" type="pres">
      <dgm:prSet presAssocID="{8F5C7BB7-2BE8-4AFA-8698-0CA1749060FF}" presName="parentText" presStyleLbl="node1" presStyleIdx="0" presStyleCnt="2">
        <dgm:presLayoutVars>
          <dgm:chMax val="1"/>
          <dgm:bulletEnabled val="1"/>
        </dgm:presLayoutVars>
      </dgm:prSet>
      <dgm:spPr/>
    </dgm:pt>
    <dgm:pt modelId="{05D1CB3D-6003-4EE1-B869-8E16B82AB08E}" type="pres">
      <dgm:prSet presAssocID="{8F5C7BB7-2BE8-4AFA-8698-0CA1749060FF}" presName="descendantText" presStyleLbl="alignAccFollowNode1" presStyleIdx="0" presStyleCnt="2">
        <dgm:presLayoutVars>
          <dgm:bulletEnabled val="1"/>
        </dgm:presLayoutVars>
      </dgm:prSet>
      <dgm:spPr/>
    </dgm:pt>
    <dgm:pt modelId="{DDF35CD3-667F-48D9-B7F1-7F52062631DF}" type="pres">
      <dgm:prSet presAssocID="{6F2E5BEC-4443-46BB-8520-10CD26E72D06}" presName="sp" presStyleCnt="0"/>
      <dgm:spPr/>
    </dgm:pt>
    <dgm:pt modelId="{12CEA332-01BE-40D2-B982-469C2B4C9E23}" type="pres">
      <dgm:prSet presAssocID="{88C80991-22ED-47AB-9E66-EFA1B699C24E}" presName="linNode" presStyleCnt="0"/>
      <dgm:spPr/>
    </dgm:pt>
    <dgm:pt modelId="{DC8E8BA6-13AE-4E97-9A8D-1746E0B1FF9F}" type="pres">
      <dgm:prSet presAssocID="{88C80991-22ED-47AB-9E66-EFA1B699C24E}" presName="parentText" presStyleLbl="node1" presStyleIdx="1" presStyleCnt="2">
        <dgm:presLayoutVars>
          <dgm:chMax val="1"/>
          <dgm:bulletEnabled val="1"/>
        </dgm:presLayoutVars>
      </dgm:prSet>
      <dgm:spPr/>
    </dgm:pt>
    <dgm:pt modelId="{75A72197-B945-4B7A-9538-76A5947982BD}" type="pres">
      <dgm:prSet presAssocID="{88C80991-22ED-47AB-9E66-EFA1B699C24E}" presName="descendantText" presStyleLbl="alignAccFollowNode1" presStyleIdx="1" presStyleCnt="2">
        <dgm:presLayoutVars>
          <dgm:bulletEnabled val="1"/>
        </dgm:presLayoutVars>
      </dgm:prSet>
      <dgm:spPr/>
    </dgm:pt>
  </dgm:ptLst>
  <dgm:cxnLst>
    <dgm:cxn modelId="{2C18983C-83A8-478C-A7E4-C7CB7BD12578}" type="presOf" srcId="{8F5C7BB7-2BE8-4AFA-8698-0CA1749060FF}" destId="{3A5F1ABC-8B97-470A-90F7-EBEF4F72C0DF}" srcOrd="0" destOrd="0" presId="urn:microsoft.com/office/officeart/2005/8/layout/vList5"/>
    <dgm:cxn modelId="{8F95915E-1E92-4C60-B85D-ECDB7C510073}" type="presOf" srcId="{22374A7C-2DDD-4205-B84F-D230DC49CCDE}" destId="{75A72197-B945-4B7A-9538-76A5947982BD}" srcOrd="0" destOrd="1" presId="urn:microsoft.com/office/officeart/2005/8/layout/vList5"/>
    <dgm:cxn modelId="{FAAA4248-6784-4511-9190-0A5A30321371}" srcId="{88C80991-22ED-47AB-9E66-EFA1B699C24E}" destId="{D2975345-0A38-4455-A0A4-32A7D49DB1CD}" srcOrd="0" destOrd="0" parTransId="{593C7E1E-5FA0-4805-BDDF-8742CDCF50AA}" sibTransId="{B35465F4-1B0F-43A6-883D-CED8F6286984}"/>
    <dgm:cxn modelId="{2C1B5D7B-FCCD-4664-8BF7-DCD11686E1B9}" srcId="{297CE815-1DC3-49F7-A2C0-38940E4A76C1}" destId="{8F5C7BB7-2BE8-4AFA-8698-0CA1749060FF}" srcOrd="0" destOrd="0" parTransId="{B627A12F-C771-4A63-B279-0A53913FE491}" sibTransId="{6F2E5BEC-4443-46BB-8520-10CD26E72D06}"/>
    <dgm:cxn modelId="{B267037E-49FE-4F87-88EB-C066F89E078C}" type="presOf" srcId="{6B650066-69F5-472B-B7DD-BECD7B24DF72}" destId="{05D1CB3D-6003-4EE1-B869-8E16B82AB08E}" srcOrd="0" destOrd="0" presId="urn:microsoft.com/office/officeart/2005/8/layout/vList5"/>
    <dgm:cxn modelId="{EEB5CF8A-66CE-4D0E-B07A-EAA063374A5F}" type="presOf" srcId="{D2975345-0A38-4455-A0A4-32A7D49DB1CD}" destId="{75A72197-B945-4B7A-9538-76A5947982BD}" srcOrd="0" destOrd="0" presId="urn:microsoft.com/office/officeart/2005/8/layout/vList5"/>
    <dgm:cxn modelId="{95F4CA8E-2C61-4D1D-94C1-1DD2272EE9C0}" srcId="{88C80991-22ED-47AB-9E66-EFA1B699C24E}" destId="{22374A7C-2DDD-4205-B84F-D230DC49CCDE}" srcOrd="1" destOrd="0" parTransId="{0E900CED-8D20-4DDF-A6D7-0CA33B29BEAA}" sibTransId="{BF83DFAB-8CCA-4F74-832C-A9D886563CC3}"/>
    <dgm:cxn modelId="{73AF65AA-712B-46C9-A0B1-0821415D020B}" srcId="{297CE815-1DC3-49F7-A2C0-38940E4A76C1}" destId="{88C80991-22ED-47AB-9E66-EFA1B699C24E}" srcOrd="1" destOrd="0" parTransId="{1C73F9A6-21C4-4958-9490-20C22B9F2F17}" sibTransId="{C644CFA1-E6CF-4BB3-BF50-DCFB7BBB1686}"/>
    <dgm:cxn modelId="{97638CDF-DD7B-4873-BF43-06D6A50E2A9F}" srcId="{8F5C7BB7-2BE8-4AFA-8698-0CA1749060FF}" destId="{6B650066-69F5-472B-B7DD-BECD7B24DF72}" srcOrd="0" destOrd="0" parTransId="{A1A62CC3-2CE7-4BDE-8138-8E7264A31B30}" sibTransId="{F8CFD005-47DC-42B5-AD86-6D3BB3AE7856}"/>
    <dgm:cxn modelId="{91AEB6E6-8A09-4054-BDA5-7BD925035A40}" type="presOf" srcId="{88C80991-22ED-47AB-9E66-EFA1B699C24E}" destId="{DC8E8BA6-13AE-4E97-9A8D-1746E0B1FF9F}" srcOrd="0" destOrd="0" presId="urn:microsoft.com/office/officeart/2005/8/layout/vList5"/>
    <dgm:cxn modelId="{00BB0EF1-039C-42EC-9D22-12D210F1929D}" type="presOf" srcId="{297CE815-1DC3-49F7-A2C0-38940E4A76C1}" destId="{D44E8F91-6C07-4B14-BFDF-2F156F14A046}" srcOrd="0" destOrd="0" presId="urn:microsoft.com/office/officeart/2005/8/layout/vList5"/>
    <dgm:cxn modelId="{EF0746DF-C25A-4FAE-BE07-5EDE99B0DB23}" type="presParOf" srcId="{D44E8F91-6C07-4B14-BFDF-2F156F14A046}" destId="{6F5416D9-41F3-4CF1-9070-9FD81A82C514}" srcOrd="0" destOrd="0" presId="urn:microsoft.com/office/officeart/2005/8/layout/vList5"/>
    <dgm:cxn modelId="{8B8195C7-57FB-46D6-8C11-06833276372D}" type="presParOf" srcId="{6F5416D9-41F3-4CF1-9070-9FD81A82C514}" destId="{3A5F1ABC-8B97-470A-90F7-EBEF4F72C0DF}" srcOrd="0" destOrd="0" presId="urn:microsoft.com/office/officeart/2005/8/layout/vList5"/>
    <dgm:cxn modelId="{C91A5FEB-62C1-41A4-BA3D-F1BB103DF063}" type="presParOf" srcId="{6F5416D9-41F3-4CF1-9070-9FD81A82C514}" destId="{05D1CB3D-6003-4EE1-B869-8E16B82AB08E}" srcOrd="1" destOrd="0" presId="urn:microsoft.com/office/officeart/2005/8/layout/vList5"/>
    <dgm:cxn modelId="{DC23D7C8-9E1E-4C3B-B0D6-BD5739925B3D}" type="presParOf" srcId="{D44E8F91-6C07-4B14-BFDF-2F156F14A046}" destId="{DDF35CD3-667F-48D9-B7F1-7F52062631DF}" srcOrd="1" destOrd="0" presId="urn:microsoft.com/office/officeart/2005/8/layout/vList5"/>
    <dgm:cxn modelId="{CCB09EB7-DB7D-4BEA-A5DD-6BC8E12EB516}" type="presParOf" srcId="{D44E8F91-6C07-4B14-BFDF-2F156F14A046}" destId="{12CEA332-01BE-40D2-B982-469C2B4C9E23}" srcOrd="2" destOrd="0" presId="urn:microsoft.com/office/officeart/2005/8/layout/vList5"/>
    <dgm:cxn modelId="{833E71C1-E53B-4F50-A4BC-A62DE0AFB8B1}" type="presParOf" srcId="{12CEA332-01BE-40D2-B982-469C2B4C9E23}" destId="{DC8E8BA6-13AE-4E97-9A8D-1746E0B1FF9F}" srcOrd="0" destOrd="0" presId="urn:microsoft.com/office/officeart/2005/8/layout/vList5"/>
    <dgm:cxn modelId="{EEA24DEB-64AC-468A-894C-E4C2C703FEA5}" type="presParOf" srcId="{12CEA332-01BE-40D2-B982-469C2B4C9E23}" destId="{75A72197-B945-4B7A-9538-76A5947982BD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487EB389-E356-473F-A165-19F82F839188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D1609F82-0C63-4211-A4C9-26A3D7C03905}">
      <dgm:prSet/>
      <dgm:spPr/>
      <dgm:t>
        <a:bodyPr/>
        <a:lstStyle/>
        <a:p>
          <a:r>
            <a:rPr lang="pt-BR"/>
            <a:t>Um único </a:t>
          </a:r>
          <a:r>
            <a:rPr lang="pt-BR" i="1"/>
            <a:t>product backlog</a:t>
          </a:r>
          <a:endParaRPr lang="en-US"/>
        </a:p>
      </dgm:t>
    </dgm:pt>
    <dgm:pt modelId="{4150A82D-D06B-494E-BECD-EE1B3DB05DD9}" type="parTrans" cxnId="{BC43D583-0E53-4194-AF53-0C9A810160AA}">
      <dgm:prSet/>
      <dgm:spPr/>
      <dgm:t>
        <a:bodyPr/>
        <a:lstStyle/>
        <a:p>
          <a:endParaRPr lang="en-US"/>
        </a:p>
      </dgm:t>
    </dgm:pt>
    <dgm:pt modelId="{A10E8608-C54C-4214-8BEC-991A0782D0E5}" type="sibTrans" cxnId="{BC43D583-0E53-4194-AF53-0C9A810160AA}">
      <dgm:prSet/>
      <dgm:spPr/>
      <dgm:t>
        <a:bodyPr/>
        <a:lstStyle/>
        <a:p>
          <a:endParaRPr lang="en-US"/>
        </a:p>
      </dgm:t>
    </dgm:pt>
    <dgm:pt modelId="{A9BF168D-8BA7-4FF9-926B-D59B9F9BD293}">
      <dgm:prSet/>
      <dgm:spPr/>
      <dgm:t>
        <a:bodyPr/>
        <a:lstStyle/>
        <a:p>
          <a:r>
            <a:rPr lang="pt-BR"/>
            <a:t>Uma única definição de feito (DoD)</a:t>
          </a:r>
          <a:endParaRPr lang="en-US"/>
        </a:p>
      </dgm:t>
    </dgm:pt>
    <dgm:pt modelId="{F13320D5-917D-4F5C-9BB5-3F1C2B680D68}" type="parTrans" cxnId="{87CBD7CA-7E97-4882-80A8-7EE47BECB0EE}">
      <dgm:prSet/>
      <dgm:spPr/>
      <dgm:t>
        <a:bodyPr/>
        <a:lstStyle/>
        <a:p>
          <a:endParaRPr lang="en-US"/>
        </a:p>
      </dgm:t>
    </dgm:pt>
    <dgm:pt modelId="{0D986D69-8A04-472A-A8CF-C101A781756B}" type="sibTrans" cxnId="{87CBD7CA-7E97-4882-80A8-7EE47BECB0EE}">
      <dgm:prSet/>
      <dgm:spPr/>
      <dgm:t>
        <a:bodyPr/>
        <a:lstStyle/>
        <a:p>
          <a:endParaRPr lang="en-US"/>
        </a:p>
      </dgm:t>
    </dgm:pt>
    <dgm:pt modelId="{46312047-5310-46CC-8523-3AB84D1D8143}">
      <dgm:prSet/>
      <dgm:spPr/>
      <dgm:t>
        <a:bodyPr/>
        <a:lstStyle/>
        <a:p>
          <a:r>
            <a:rPr lang="pt-BR"/>
            <a:t>Um único incremento de produto potencialmente entregável</a:t>
          </a:r>
          <a:endParaRPr lang="en-US"/>
        </a:p>
      </dgm:t>
    </dgm:pt>
    <dgm:pt modelId="{6BAD38FE-5FC4-4D6E-A8BA-9C2A4EED243C}" type="parTrans" cxnId="{37E985E7-F839-44C1-847F-748DA4BF4CC6}">
      <dgm:prSet/>
      <dgm:spPr/>
      <dgm:t>
        <a:bodyPr/>
        <a:lstStyle/>
        <a:p>
          <a:endParaRPr lang="en-US"/>
        </a:p>
      </dgm:t>
    </dgm:pt>
    <dgm:pt modelId="{BFD4AF0A-5306-43D4-90AF-96EAAE3E30FF}" type="sibTrans" cxnId="{37E985E7-F839-44C1-847F-748DA4BF4CC6}">
      <dgm:prSet/>
      <dgm:spPr/>
      <dgm:t>
        <a:bodyPr/>
        <a:lstStyle/>
        <a:p>
          <a:endParaRPr lang="en-US"/>
        </a:p>
      </dgm:t>
    </dgm:pt>
    <dgm:pt modelId="{3DB8F56B-0554-4522-9F28-C097C39EB2C6}">
      <dgm:prSet/>
      <dgm:spPr/>
      <dgm:t>
        <a:bodyPr/>
        <a:lstStyle/>
        <a:p>
          <a:r>
            <a:rPr lang="pt-BR"/>
            <a:t>Um </a:t>
          </a:r>
          <a:r>
            <a:rPr lang="pt-BR" i="1"/>
            <a:t>product owner</a:t>
          </a:r>
          <a:r>
            <a:rPr lang="pt-BR"/>
            <a:t> (geral)</a:t>
          </a:r>
          <a:endParaRPr lang="en-US"/>
        </a:p>
      </dgm:t>
    </dgm:pt>
    <dgm:pt modelId="{F8862B75-D18A-43B1-9BD5-1836A4BC5327}" type="parTrans" cxnId="{CF61EECF-D194-45D1-983B-772FDB07EC7E}">
      <dgm:prSet/>
      <dgm:spPr/>
      <dgm:t>
        <a:bodyPr/>
        <a:lstStyle/>
        <a:p>
          <a:endParaRPr lang="en-US"/>
        </a:p>
      </dgm:t>
    </dgm:pt>
    <dgm:pt modelId="{0E58FCB3-A4ED-4095-8D83-99719C1D80F0}" type="sibTrans" cxnId="{CF61EECF-D194-45D1-983B-772FDB07EC7E}">
      <dgm:prSet/>
      <dgm:spPr/>
      <dgm:t>
        <a:bodyPr/>
        <a:lstStyle/>
        <a:p>
          <a:endParaRPr lang="en-US"/>
        </a:p>
      </dgm:t>
    </dgm:pt>
    <dgm:pt modelId="{40E259D7-01B4-48AB-B3F9-C04F51043B97}">
      <dgm:prSet/>
      <dgm:spPr/>
      <dgm:t>
        <a:bodyPr/>
        <a:lstStyle/>
        <a:p>
          <a:r>
            <a:rPr lang="pt-BR"/>
            <a:t>Uma </a:t>
          </a:r>
          <a:r>
            <a:rPr lang="pt-BR" i="1"/>
            <a:t>sprint</a:t>
          </a:r>
          <a:r>
            <a:rPr lang="pt-BR"/>
            <a:t> com todas as equipes trabalhando em paralelo para gerar um único incremento</a:t>
          </a:r>
          <a:endParaRPr lang="en-US"/>
        </a:p>
      </dgm:t>
    </dgm:pt>
    <dgm:pt modelId="{A306EB73-3D6B-45DB-BC92-E1C52C239336}" type="parTrans" cxnId="{18607F16-B48B-44F9-9E5F-B556DB908E06}">
      <dgm:prSet/>
      <dgm:spPr/>
      <dgm:t>
        <a:bodyPr/>
        <a:lstStyle/>
        <a:p>
          <a:endParaRPr lang="en-US"/>
        </a:p>
      </dgm:t>
    </dgm:pt>
    <dgm:pt modelId="{FD2D387B-0259-4A12-B8C2-BDFBDF0D51FF}" type="sibTrans" cxnId="{18607F16-B48B-44F9-9E5F-B556DB908E06}">
      <dgm:prSet/>
      <dgm:spPr/>
      <dgm:t>
        <a:bodyPr/>
        <a:lstStyle/>
        <a:p>
          <a:endParaRPr lang="en-US"/>
        </a:p>
      </dgm:t>
    </dgm:pt>
    <dgm:pt modelId="{8CA488E4-74E3-4BE6-935E-14FCB1465BCD}" type="pres">
      <dgm:prSet presAssocID="{487EB389-E356-473F-A165-19F82F839188}" presName="root" presStyleCnt="0">
        <dgm:presLayoutVars>
          <dgm:dir/>
          <dgm:resizeHandles val="exact"/>
        </dgm:presLayoutVars>
      </dgm:prSet>
      <dgm:spPr/>
    </dgm:pt>
    <dgm:pt modelId="{9EF9A404-E7A1-40BA-A686-A9F353FEADC4}" type="pres">
      <dgm:prSet presAssocID="{D1609F82-0C63-4211-A4C9-26A3D7C03905}" presName="compNode" presStyleCnt="0"/>
      <dgm:spPr/>
    </dgm:pt>
    <dgm:pt modelId="{EB5B516E-C423-45F5-8432-0B78A4B72D95}" type="pres">
      <dgm:prSet presAssocID="{D1609F82-0C63-4211-A4C9-26A3D7C03905}" presName="bgRect" presStyleLbl="bgShp" presStyleIdx="0" presStyleCnt="5"/>
      <dgm:spPr/>
    </dgm:pt>
    <dgm:pt modelId="{F395BA70-044E-4AD4-A6AE-3746282FADA1}" type="pres">
      <dgm:prSet presAssocID="{D1609F82-0C63-4211-A4C9-26A3D7C03905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st"/>
        </a:ext>
      </dgm:extLst>
    </dgm:pt>
    <dgm:pt modelId="{B8AEC203-CF62-47BC-9D9A-3BE4B6FE3EFE}" type="pres">
      <dgm:prSet presAssocID="{D1609F82-0C63-4211-A4C9-26A3D7C03905}" presName="spaceRect" presStyleCnt="0"/>
      <dgm:spPr/>
    </dgm:pt>
    <dgm:pt modelId="{3DC82F2F-8522-4E04-9110-113A4E352E68}" type="pres">
      <dgm:prSet presAssocID="{D1609F82-0C63-4211-A4C9-26A3D7C03905}" presName="parTx" presStyleLbl="revTx" presStyleIdx="0" presStyleCnt="5">
        <dgm:presLayoutVars>
          <dgm:chMax val="0"/>
          <dgm:chPref val="0"/>
        </dgm:presLayoutVars>
      </dgm:prSet>
      <dgm:spPr/>
    </dgm:pt>
    <dgm:pt modelId="{9390881B-6CB6-4652-B466-B047D9113CE3}" type="pres">
      <dgm:prSet presAssocID="{A10E8608-C54C-4214-8BEC-991A0782D0E5}" presName="sibTrans" presStyleCnt="0"/>
      <dgm:spPr/>
    </dgm:pt>
    <dgm:pt modelId="{16738081-470A-44B7-AD53-B2DD4293C55E}" type="pres">
      <dgm:prSet presAssocID="{A9BF168D-8BA7-4FF9-926B-D59B9F9BD293}" presName="compNode" presStyleCnt="0"/>
      <dgm:spPr/>
    </dgm:pt>
    <dgm:pt modelId="{5B57F395-3991-4B03-BDD3-709F50A6E4EB}" type="pres">
      <dgm:prSet presAssocID="{A9BF168D-8BA7-4FF9-926B-D59B9F9BD293}" presName="bgRect" presStyleLbl="bgShp" presStyleIdx="1" presStyleCnt="5"/>
      <dgm:spPr/>
    </dgm:pt>
    <dgm:pt modelId="{12FFDB9B-51ED-4E22-9CBA-04F814348586}" type="pres">
      <dgm:prSet presAssocID="{A9BF168D-8BA7-4FF9-926B-D59B9F9BD293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ierarchy"/>
        </a:ext>
      </dgm:extLst>
    </dgm:pt>
    <dgm:pt modelId="{4DBC674A-5A87-4BC7-B404-3E5852DA7F77}" type="pres">
      <dgm:prSet presAssocID="{A9BF168D-8BA7-4FF9-926B-D59B9F9BD293}" presName="spaceRect" presStyleCnt="0"/>
      <dgm:spPr/>
    </dgm:pt>
    <dgm:pt modelId="{6F2AF265-F397-4463-BEE6-63F4B1138BB9}" type="pres">
      <dgm:prSet presAssocID="{A9BF168D-8BA7-4FF9-926B-D59B9F9BD293}" presName="parTx" presStyleLbl="revTx" presStyleIdx="1" presStyleCnt="5">
        <dgm:presLayoutVars>
          <dgm:chMax val="0"/>
          <dgm:chPref val="0"/>
        </dgm:presLayoutVars>
      </dgm:prSet>
      <dgm:spPr/>
    </dgm:pt>
    <dgm:pt modelId="{3C9F29F7-AD13-47B4-8D8E-D779A1F774DC}" type="pres">
      <dgm:prSet presAssocID="{0D986D69-8A04-472A-A8CF-C101A781756B}" presName="sibTrans" presStyleCnt="0"/>
      <dgm:spPr/>
    </dgm:pt>
    <dgm:pt modelId="{E21ACF78-48D2-4FDC-BDE5-6F7EA394CB11}" type="pres">
      <dgm:prSet presAssocID="{46312047-5310-46CC-8523-3AB84D1D8143}" presName="compNode" presStyleCnt="0"/>
      <dgm:spPr/>
    </dgm:pt>
    <dgm:pt modelId="{DBF33E5E-5D2C-4642-B98E-403A0B447C6C}" type="pres">
      <dgm:prSet presAssocID="{46312047-5310-46CC-8523-3AB84D1D8143}" presName="bgRect" presStyleLbl="bgShp" presStyleIdx="2" presStyleCnt="5"/>
      <dgm:spPr/>
    </dgm:pt>
    <dgm:pt modelId="{5864D1D8-7456-4D61-AF77-FC5320639551}" type="pres">
      <dgm:prSet presAssocID="{46312047-5310-46CC-8523-3AB84D1D8143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commerce"/>
        </a:ext>
      </dgm:extLst>
    </dgm:pt>
    <dgm:pt modelId="{CB6CC83F-E908-4D55-B160-8FCD51D660E4}" type="pres">
      <dgm:prSet presAssocID="{46312047-5310-46CC-8523-3AB84D1D8143}" presName="spaceRect" presStyleCnt="0"/>
      <dgm:spPr/>
    </dgm:pt>
    <dgm:pt modelId="{EAD881A9-51E5-48B8-A229-F064D3B6C13D}" type="pres">
      <dgm:prSet presAssocID="{46312047-5310-46CC-8523-3AB84D1D8143}" presName="parTx" presStyleLbl="revTx" presStyleIdx="2" presStyleCnt="5">
        <dgm:presLayoutVars>
          <dgm:chMax val="0"/>
          <dgm:chPref val="0"/>
        </dgm:presLayoutVars>
      </dgm:prSet>
      <dgm:spPr/>
    </dgm:pt>
    <dgm:pt modelId="{6C5B2014-553C-436E-9E46-C2265C155788}" type="pres">
      <dgm:prSet presAssocID="{BFD4AF0A-5306-43D4-90AF-96EAAE3E30FF}" presName="sibTrans" presStyleCnt="0"/>
      <dgm:spPr/>
    </dgm:pt>
    <dgm:pt modelId="{BDC8E7B2-9BF1-4255-AE4B-0512EDBAA74C}" type="pres">
      <dgm:prSet presAssocID="{3DB8F56B-0554-4522-9F28-C097C39EB2C6}" presName="compNode" presStyleCnt="0"/>
      <dgm:spPr/>
    </dgm:pt>
    <dgm:pt modelId="{F0281CF8-C067-478F-8A44-507881B69AE9}" type="pres">
      <dgm:prSet presAssocID="{3DB8F56B-0554-4522-9F28-C097C39EB2C6}" presName="bgRect" presStyleLbl="bgShp" presStyleIdx="3" presStyleCnt="5"/>
      <dgm:spPr/>
    </dgm:pt>
    <dgm:pt modelId="{C77A45A5-DB19-4A80-829B-7AE8818C241C}" type="pres">
      <dgm:prSet presAssocID="{3DB8F56B-0554-4522-9F28-C097C39EB2C6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ustache Face with Solid Fill"/>
        </a:ext>
      </dgm:extLst>
    </dgm:pt>
    <dgm:pt modelId="{E33E3348-FF28-4BBA-861E-8AA54CC19B35}" type="pres">
      <dgm:prSet presAssocID="{3DB8F56B-0554-4522-9F28-C097C39EB2C6}" presName="spaceRect" presStyleCnt="0"/>
      <dgm:spPr/>
    </dgm:pt>
    <dgm:pt modelId="{5EECB3B2-A7AB-4144-BF92-46D6C4AA0E92}" type="pres">
      <dgm:prSet presAssocID="{3DB8F56B-0554-4522-9F28-C097C39EB2C6}" presName="parTx" presStyleLbl="revTx" presStyleIdx="3" presStyleCnt="5">
        <dgm:presLayoutVars>
          <dgm:chMax val="0"/>
          <dgm:chPref val="0"/>
        </dgm:presLayoutVars>
      </dgm:prSet>
      <dgm:spPr/>
    </dgm:pt>
    <dgm:pt modelId="{F0D41ECA-08EA-44B6-9720-8CE22BE1695B}" type="pres">
      <dgm:prSet presAssocID="{0E58FCB3-A4ED-4095-8D83-99719C1D80F0}" presName="sibTrans" presStyleCnt="0"/>
      <dgm:spPr/>
    </dgm:pt>
    <dgm:pt modelId="{D784D053-9BDA-4071-8C80-EADDBA6C17E5}" type="pres">
      <dgm:prSet presAssocID="{40E259D7-01B4-48AB-B3F9-C04F51043B97}" presName="compNode" presStyleCnt="0"/>
      <dgm:spPr/>
    </dgm:pt>
    <dgm:pt modelId="{45A393DF-E21E-4F11-8888-0AE2D7996B04}" type="pres">
      <dgm:prSet presAssocID="{40E259D7-01B4-48AB-B3F9-C04F51043B97}" presName="bgRect" presStyleLbl="bgShp" presStyleIdx="4" presStyleCnt="5"/>
      <dgm:spPr/>
    </dgm:pt>
    <dgm:pt modelId="{B38D1C28-EFF8-40A0-A8A8-9891028BE748}" type="pres">
      <dgm:prSet presAssocID="{40E259D7-01B4-48AB-B3F9-C04F51043B97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siness Growth"/>
        </a:ext>
      </dgm:extLst>
    </dgm:pt>
    <dgm:pt modelId="{FE102275-E5A1-4E32-A916-29F758A25C86}" type="pres">
      <dgm:prSet presAssocID="{40E259D7-01B4-48AB-B3F9-C04F51043B97}" presName="spaceRect" presStyleCnt="0"/>
      <dgm:spPr/>
    </dgm:pt>
    <dgm:pt modelId="{30ABAEB1-6A0B-46A4-84E8-C0C76FC6186E}" type="pres">
      <dgm:prSet presAssocID="{40E259D7-01B4-48AB-B3F9-C04F51043B97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91677010-D0E3-452D-A8B4-42C0D3B8E88C}" type="presOf" srcId="{3DB8F56B-0554-4522-9F28-C097C39EB2C6}" destId="{5EECB3B2-A7AB-4144-BF92-46D6C4AA0E92}" srcOrd="0" destOrd="0" presId="urn:microsoft.com/office/officeart/2018/2/layout/IconVerticalSolidList"/>
    <dgm:cxn modelId="{18607F16-B48B-44F9-9E5F-B556DB908E06}" srcId="{487EB389-E356-473F-A165-19F82F839188}" destId="{40E259D7-01B4-48AB-B3F9-C04F51043B97}" srcOrd="4" destOrd="0" parTransId="{A306EB73-3D6B-45DB-BC92-E1C52C239336}" sibTransId="{FD2D387B-0259-4A12-B8C2-BDFBDF0D51FF}"/>
    <dgm:cxn modelId="{92951423-E87F-4171-BC0F-CA81291F3CBB}" type="presOf" srcId="{A9BF168D-8BA7-4FF9-926B-D59B9F9BD293}" destId="{6F2AF265-F397-4463-BEE6-63F4B1138BB9}" srcOrd="0" destOrd="0" presId="urn:microsoft.com/office/officeart/2018/2/layout/IconVerticalSolidList"/>
    <dgm:cxn modelId="{78F73239-A2E5-4B8D-A2A7-CA58BCB98B50}" type="presOf" srcId="{487EB389-E356-473F-A165-19F82F839188}" destId="{8CA488E4-74E3-4BE6-935E-14FCB1465BCD}" srcOrd="0" destOrd="0" presId="urn:microsoft.com/office/officeart/2018/2/layout/IconVerticalSolidList"/>
    <dgm:cxn modelId="{BC43D583-0E53-4194-AF53-0C9A810160AA}" srcId="{487EB389-E356-473F-A165-19F82F839188}" destId="{D1609F82-0C63-4211-A4C9-26A3D7C03905}" srcOrd="0" destOrd="0" parTransId="{4150A82D-D06B-494E-BECD-EE1B3DB05DD9}" sibTransId="{A10E8608-C54C-4214-8BEC-991A0782D0E5}"/>
    <dgm:cxn modelId="{25275787-561F-40F8-ADD8-AF0FFFD577EC}" type="presOf" srcId="{D1609F82-0C63-4211-A4C9-26A3D7C03905}" destId="{3DC82F2F-8522-4E04-9110-113A4E352E68}" srcOrd="0" destOrd="0" presId="urn:microsoft.com/office/officeart/2018/2/layout/IconVerticalSolidList"/>
    <dgm:cxn modelId="{038C6A8A-6A4F-4C6D-A722-4214381CF239}" type="presOf" srcId="{46312047-5310-46CC-8523-3AB84D1D8143}" destId="{EAD881A9-51E5-48B8-A229-F064D3B6C13D}" srcOrd="0" destOrd="0" presId="urn:microsoft.com/office/officeart/2018/2/layout/IconVerticalSolidList"/>
    <dgm:cxn modelId="{87CBD7CA-7E97-4882-80A8-7EE47BECB0EE}" srcId="{487EB389-E356-473F-A165-19F82F839188}" destId="{A9BF168D-8BA7-4FF9-926B-D59B9F9BD293}" srcOrd="1" destOrd="0" parTransId="{F13320D5-917D-4F5C-9BB5-3F1C2B680D68}" sibTransId="{0D986D69-8A04-472A-A8CF-C101A781756B}"/>
    <dgm:cxn modelId="{CF61EECF-D194-45D1-983B-772FDB07EC7E}" srcId="{487EB389-E356-473F-A165-19F82F839188}" destId="{3DB8F56B-0554-4522-9F28-C097C39EB2C6}" srcOrd="3" destOrd="0" parTransId="{F8862B75-D18A-43B1-9BD5-1836A4BC5327}" sibTransId="{0E58FCB3-A4ED-4095-8D83-99719C1D80F0}"/>
    <dgm:cxn modelId="{37E985E7-F839-44C1-847F-748DA4BF4CC6}" srcId="{487EB389-E356-473F-A165-19F82F839188}" destId="{46312047-5310-46CC-8523-3AB84D1D8143}" srcOrd="2" destOrd="0" parTransId="{6BAD38FE-5FC4-4D6E-A8BA-9C2A4EED243C}" sibTransId="{BFD4AF0A-5306-43D4-90AF-96EAAE3E30FF}"/>
    <dgm:cxn modelId="{A44932F0-146D-4447-8D67-193E41F23371}" type="presOf" srcId="{40E259D7-01B4-48AB-B3F9-C04F51043B97}" destId="{30ABAEB1-6A0B-46A4-84E8-C0C76FC6186E}" srcOrd="0" destOrd="0" presId="urn:microsoft.com/office/officeart/2018/2/layout/IconVerticalSolidList"/>
    <dgm:cxn modelId="{9F766160-D537-46EA-A336-31305A408AF8}" type="presParOf" srcId="{8CA488E4-74E3-4BE6-935E-14FCB1465BCD}" destId="{9EF9A404-E7A1-40BA-A686-A9F353FEADC4}" srcOrd="0" destOrd="0" presId="urn:microsoft.com/office/officeart/2018/2/layout/IconVerticalSolidList"/>
    <dgm:cxn modelId="{2F16F9F3-80E0-481E-AF54-41DFD48DA693}" type="presParOf" srcId="{9EF9A404-E7A1-40BA-A686-A9F353FEADC4}" destId="{EB5B516E-C423-45F5-8432-0B78A4B72D95}" srcOrd="0" destOrd="0" presId="urn:microsoft.com/office/officeart/2018/2/layout/IconVerticalSolidList"/>
    <dgm:cxn modelId="{FA1F691B-A6AB-4A56-8829-7B5E3B510AFA}" type="presParOf" srcId="{9EF9A404-E7A1-40BA-A686-A9F353FEADC4}" destId="{F395BA70-044E-4AD4-A6AE-3746282FADA1}" srcOrd="1" destOrd="0" presId="urn:microsoft.com/office/officeart/2018/2/layout/IconVerticalSolidList"/>
    <dgm:cxn modelId="{1AEBF836-76CA-4F4F-932F-3CEEF9C2C456}" type="presParOf" srcId="{9EF9A404-E7A1-40BA-A686-A9F353FEADC4}" destId="{B8AEC203-CF62-47BC-9D9A-3BE4B6FE3EFE}" srcOrd="2" destOrd="0" presId="urn:microsoft.com/office/officeart/2018/2/layout/IconVerticalSolidList"/>
    <dgm:cxn modelId="{0260D35C-372B-4377-BA39-5B9D9A80605C}" type="presParOf" srcId="{9EF9A404-E7A1-40BA-A686-A9F353FEADC4}" destId="{3DC82F2F-8522-4E04-9110-113A4E352E68}" srcOrd="3" destOrd="0" presId="urn:microsoft.com/office/officeart/2018/2/layout/IconVerticalSolidList"/>
    <dgm:cxn modelId="{322BDD2F-4E29-4C55-A5C0-326CD531C5A8}" type="presParOf" srcId="{8CA488E4-74E3-4BE6-935E-14FCB1465BCD}" destId="{9390881B-6CB6-4652-B466-B047D9113CE3}" srcOrd="1" destOrd="0" presId="urn:microsoft.com/office/officeart/2018/2/layout/IconVerticalSolidList"/>
    <dgm:cxn modelId="{A3F35229-1A3A-40E8-B752-6CC534A6DEF0}" type="presParOf" srcId="{8CA488E4-74E3-4BE6-935E-14FCB1465BCD}" destId="{16738081-470A-44B7-AD53-B2DD4293C55E}" srcOrd="2" destOrd="0" presId="urn:microsoft.com/office/officeart/2018/2/layout/IconVerticalSolidList"/>
    <dgm:cxn modelId="{16CEB72A-4AA6-451E-8094-EC5F1B1EDE32}" type="presParOf" srcId="{16738081-470A-44B7-AD53-B2DD4293C55E}" destId="{5B57F395-3991-4B03-BDD3-709F50A6E4EB}" srcOrd="0" destOrd="0" presId="urn:microsoft.com/office/officeart/2018/2/layout/IconVerticalSolidList"/>
    <dgm:cxn modelId="{C068DEF3-D7F7-4CFF-A01F-950CAB8E120E}" type="presParOf" srcId="{16738081-470A-44B7-AD53-B2DD4293C55E}" destId="{12FFDB9B-51ED-4E22-9CBA-04F814348586}" srcOrd="1" destOrd="0" presId="urn:microsoft.com/office/officeart/2018/2/layout/IconVerticalSolidList"/>
    <dgm:cxn modelId="{41F880A1-7334-4A6A-B6D3-AB2FF9A3FFCA}" type="presParOf" srcId="{16738081-470A-44B7-AD53-B2DD4293C55E}" destId="{4DBC674A-5A87-4BC7-B404-3E5852DA7F77}" srcOrd="2" destOrd="0" presId="urn:microsoft.com/office/officeart/2018/2/layout/IconVerticalSolidList"/>
    <dgm:cxn modelId="{794AD5B6-2DE4-4228-AB2A-8583C011B244}" type="presParOf" srcId="{16738081-470A-44B7-AD53-B2DD4293C55E}" destId="{6F2AF265-F397-4463-BEE6-63F4B1138BB9}" srcOrd="3" destOrd="0" presId="urn:microsoft.com/office/officeart/2018/2/layout/IconVerticalSolidList"/>
    <dgm:cxn modelId="{CBA5F255-3970-4F91-AE7F-794FFEDB3D65}" type="presParOf" srcId="{8CA488E4-74E3-4BE6-935E-14FCB1465BCD}" destId="{3C9F29F7-AD13-47B4-8D8E-D779A1F774DC}" srcOrd="3" destOrd="0" presId="urn:microsoft.com/office/officeart/2018/2/layout/IconVerticalSolidList"/>
    <dgm:cxn modelId="{7DBD8441-2FAC-4B8C-8984-C7EA9DE254B8}" type="presParOf" srcId="{8CA488E4-74E3-4BE6-935E-14FCB1465BCD}" destId="{E21ACF78-48D2-4FDC-BDE5-6F7EA394CB11}" srcOrd="4" destOrd="0" presId="urn:microsoft.com/office/officeart/2018/2/layout/IconVerticalSolidList"/>
    <dgm:cxn modelId="{3757ECAB-D846-43BD-BB7B-B531CDF31DCB}" type="presParOf" srcId="{E21ACF78-48D2-4FDC-BDE5-6F7EA394CB11}" destId="{DBF33E5E-5D2C-4642-B98E-403A0B447C6C}" srcOrd="0" destOrd="0" presId="urn:microsoft.com/office/officeart/2018/2/layout/IconVerticalSolidList"/>
    <dgm:cxn modelId="{625A3A57-919E-47D1-89E4-DB1F5C55CC4A}" type="presParOf" srcId="{E21ACF78-48D2-4FDC-BDE5-6F7EA394CB11}" destId="{5864D1D8-7456-4D61-AF77-FC5320639551}" srcOrd="1" destOrd="0" presId="urn:microsoft.com/office/officeart/2018/2/layout/IconVerticalSolidList"/>
    <dgm:cxn modelId="{6A12D470-3BB9-4735-A380-0796E96604C5}" type="presParOf" srcId="{E21ACF78-48D2-4FDC-BDE5-6F7EA394CB11}" destId="{CB6CC83F-E908-4D55-B160-8FCD51D660E4}" srcOrd="2" destOrd="0" presId="urn:microsoft.com/office/officeart/2018/2/layout/IconVerticalSolidList"/>
    <dgm:cxn modelId="{0E1C94C1-24A6-4698-B64C-811D17F82924}" type="presParOf" srcId="{E21ACF78-48D2-4FDC-BDE5-6F7EA394CB11}" destId="{EAD881A9-51E5-48B8-A229-F064D3B6C13D}" srcOrd="3" destOrd="0" presId="urn:microsoft.com/office/officeart/2018/2/layout/IconVerticalSolidList"/>
    <dgm:cxn modelId="{7D13DFBD-2010-48B2-A0AA-7A6C2EFE5C8E}" type="presParOf" srcId="{8CA488E4-74E3-4BE6-935E-14FCB1465BCD}" destId="{6C5B2014-553C-436E-9E46-C2265C155788}" srcOrd="5" destOrd="0" presId="urn:microsoft.com/office/officeart/2018/2/layout/IconVerticalSolidList"/>
    <dgm:cxn modelId="{EC370F11-D5CF-4FFC-9FE5-6D4A86F0EEF0}" type="presParOf" srcId="{8CA488E4-74E3-4BE6-935E-14FCB1465BCD}" destId="{BDC8E7B2-9BF1-4255-AE4B-0512EDBAA74C}" srcOrd="6" destOrd="0" presId="urn:microsoft.com/office/officeart/2018/2/layout/IconVerticalSolidList"/>
    <dgm:cxn modelId="{39649ACA-7124-4A2E-80FE-BDA816B0B51D}" type="presParOf" srcId="{BDC8E7B2-9BF1-4255-AE4B-0512EDBAA74C}" destId="{F0281CF8-C067-478F-8A44-507881B69AE9}" srcOrd="0" destOrd="0" presId="urn:microsoft.com/office/officeart/2018/2/layout/IconVerticalSolidList"/>
    <dgm:cxn modelId="{5255D252-0CCE-488B-A7D7-8E33E023CB1E}" type="presParOf" srcId="{BDC8E7B2-9BF1-4255-AE4B-0512EDBAA74C}" destId="{C77A45A5-DB19-4A80-829B-7AE8818C241C}" srcOrd="1" destOrd="0" presId="urn:microsoft.com/office/officeart/2018/2/layout/IconVerticalSolidList"/>
    <dgm:cxn modelId="{E3441681-56DA-4745-9DDB-82A689037C85}" type="presParOf" srcId="{BDC8E7B2-9BF1-4255-AE4B-0512EDBAA74C}" destId="{E33E3348-FF28-4BBA-861E-8AA54CC19B35}" srcOrd="2" destOrd="0" presId="urn:microsoft.com/office/officeart/2018/2/layout/IconVerticalSolidList"/>
    <dgm:cxn modelId="{8E496CE4-2BC5-48EC-AB0E-0755A08E1FC8}" type="presParOf" srcId="{BDC8E7B2-9BF1-4255-AE4B-0512EDBAA74C}" destId="{5EECB3B2-A7AB-4144-BF92-46D6C4AA0E92}" srcOrd="3" destOrd="0" presId="urn:microsoft.com/office/officeart/2018/2/layout/IconVerticalSolidList"/>
    <dgm:cxn modelId="{AB3EB250-6DB4-45DC-BAD9-8EFB48BF5564}" type="presParOf" srcId="{8CA488E4-74E3-4BE6-935E-14FCB1465BCD}" destId="{F0D41ECA-08EA-44B6-9720-8CE22BE1695B}" srcOrd="7" destOrd="0" presId="urn:microsoft.com/office/officeart/2018/2/layout/IconVerticalSolidList"/>
    <dgm:cxn modelId="{93D64612-424B-4572-9157-7FA50A08C83C}" type="presParOf" srcId="{8CA488E4-74E3-4BE6-935E-14FCB1465BCD}" destId="{D784D053-9BDA-4071-8C80-EADDBA6C17E5}" srcOrd="8" destOrd="0" presId="urn:microsoft.com/office/officeart/2018/2/layout/IconVerticalSolidList"/>
    <dgm:cxn modelId="{493F98F2-F898-40B1-8E26-8345DF6B19FC}" type="presParOf" srcId="{D784D053-9BDA-4071-8C80-EADDBA6C17E5}" destId="{45A393DF-E21E-4F11-8888-0AE2D7996B04}" srcOrd="0" destOrd="0" presId="urn:microsoft.com/office/officeart/2018/2/layout/IconVerticalSolidList"/>
    <dgm:cxn modelId="{F1A73C9C-A4BA-4D37-A4E5-BC32703BBEA6}" type="presParOf" srcId="{D784D053-9BDA-4071-8C80-EADDBA6C17E5}" destId="{B38D1C28-EFF8-40A0-A8A8-9891028BE748}" srcOrd="1" destOrd="0" presId="urn:microsoft.com/office/officeart/2018/2/layout/IconVerticalSolidList"/>
    <dgm:cxn modelId="{09EA4EB0-49AD-4A38-B124-A95B51A8406C}" type="presParOf" srcId="{D784D053-9BDA-4071-8C80-EADDBA6C17E5}" destId="{FE102275-E5A1-4E32-A916-29F758A25C86}" srcOrd="2" destOrd="0" presId="urn:microsoft.com/office/officeart/2018/2/layout/IconVerticalSolidList"/>
    <dgm:cxn modelId="{81A32B89-5C56-45B7-9012-2A332AF343B7}" type="presParOf" srcId="{D784D053-9BDA-4071-8C80-EADDBA6C17E5}" destId="{30ABAEB1-6A0B-46A4-84E8-C0C76FC6186E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F3869C6-AC56-4D1D-B284-78923470A2CD}">
      <dsp:nvSpPr>
        <dsp:cNvPr id="0" name=""/>
        <dsp:cNvSpPr/>
      </dsp:nvSpPr>
      <dsp:spPr>
        <a:xfrm>
          <a:off x="426247" y="1340281"/>
          <a:ext cx="458472" cy="45847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67B459-48CC-4E08-8461-880A0E1BFC12}">
      <dsp:nvSpPr>
        <dsp:cNvPr id="0" name=""/>
        <dsp:cNvSpPr/>
      </dsp:nvSpPr>
      <dsp:spPr>
        <a:xfrm>
          <a:off x="522" y="1893061"/>
          <a:ext cx="1309921" cy="3868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1400" kern="1200"/>
            <a:t>Manifesto Ágil</a:t>
          </a:r>
          <a:endParaRPr lang="en-US" sz="1400" kern="1200"/>
        </a:p>
      </dsp:txBody>
      <dsp:txXfrm>
        <a:off x="522" y="1893061"/>
        <a:ext cx="1309921" cy="386836"/>
      </dsp:txXfrm>
    </dsp:sp>
    <dsp:sp modelId="{65EBC932-4338-478D-90AC-752221AFE9FC}">
      <dsp:nvSpPr>
        <dsp:cNvPr id="0" name=""/>
        <dsp:cNvSpPr/>
      </dsp:nvSpPr>
      <dsp:spPr>
        <a:xfrm>
          <a:off x="522" y="2323761"/>
          <a:ext cx="1309921" cy="12097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710E970-D171-429D-BC1C-D7E4BEEC5BD4}">
      <dsp:nvSpPr>
        <dsp:cNvPr id="0" name=""/>
        <dsp:cNvSpPr/>
      </dsp:nvSpPr>
      <dsp:spPr>
        <a:xfrm>
          <a:off x="1965405" y="1340281"/>
          <a:ext cx="458472" cy="45847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718A3A1-6260-4F21-AF80-6B0073B3BEC8}">
      <dsp:nvSpPr>
        <dsp:cNvPr id="0" name=""/>
        <dsp:cNvSpPr/>
      </dsp:nvSpPr>
      <dsp:spPr>
        <a:xfrm>
          <a:off x="1539680" y="1893061"/>
          <a:ext cx="1309921" cy="3868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1400" kern="1200"/>
            <a:t>Princípios ágeis</a:t>
          </a:r>
          <a:endParaRPr lang="en-US" sz="1400" kern="1200"/>
        </a:p>
      </dsp:txBody>
      <dsp:txXfrm>
        <a:off x="1539680" y="1893061"/>
        <a:ext cx="1309921" cy="386836"/>
      </dsp:txXfrm>
    </dsp:sp>
    <dsp:sp modelId="{7E251A02-DAD8-405C-B3B0-9D873F3AE4F0}">
      <dsp:nvSpPr>
        <dsp:cNvPr id="0" name=""/>
        <dsp:cNvSpPr/>
      </dsp:nvSpPr>
      <dsp:spPr>
        <a:xfrm>
          <a:off x="1539680" y="2323761"/>
          <a:ext cx="1309921" cy="12097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6F5E148-CACA-4D0F-98BD-5D0F283BAF89}">
      <dsp:nvSpPr>
        <dsp:cNvPr id="0" name=""/>
        <dsp:cNvSpPr/>
      </dsp:nvSpPr>
      <dsp:spPr>
        <a:xfrm>
          <a:off x="3504563" y="1340281"/>
          <a:ext cx="458472" cy="45847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72FD7A-0F3F-4C97-A83C-392DDD84AF01}">
      <dsp:nvSpPr>
        <dsp:cNvPr id="0" name=""/>
        <dsp:cNvSpPr/>
      </dsp:nvSpPr>
      <dsp:spPr>
        <a:xfrm>
          <a:off x="3078839" y="1893061"/>
          <a:ext cx="1309921" cy="3868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1400" kern="1200"/>
            <a:t>Scrum: </a:t>
          </a:r>
          <a:endParaRPr lang="en-US" sz="1400" kern="1200"/>
        </a:p>
      </dsp:txBody>
      <dsp:txXfrm>
        <a:off x="3078839" y="1893061"/>
        <a:ext cx="1309921" cy="386836"/>
      </dsp:txXfrm>
    </dsp:sp>
    <dsp:sp modelId="{E68EC9B0-D27C-4362-82BE-7539982D0145}">
      <dsp:nvSpPr>
        <dsp:cNvPr id="0" name=""/>
        <dsp:cNvSpPr/>
      </dsp:nvSpPr>
      <dsp:spPr>
        <a:xfrm>
          <a:off x="3078839" y="2323761"/>
          <a:ext cx="1309921" cy="12097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100" kern="1200"/>
            <a:t>Pilares</a:t>
          </a:r>
          <a:endParaRPr lang="en-US" sz="1100" kern="1200"/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100" kern="1200"/>
            <a:t>Papéis</a:t>
          </a:r>
          <a:endParaRPr lang="en-US" sz="1100" kern="1200"/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100" kern="1200"/>
            <a:t>Artefatos</a:t>
          </a:r>
          <a:endParaRPr lang="en-US" sz="1100" kern="1200"/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100" kern="1200"/>
            <a:t>Reuniões</a:t>
          </a:r>
          <a:endParaRPr lang="en-US" sz="1100" kern="1200"/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100" kern="1200"/>
            <a:t>Burndown chart</a:t>
          </a:r>
          <a:endParaRPr lang="en-US" sz="1100" kern="1200"/>
        </a:p>
      </dsp:txBody>
      <dsp:txXfrm>
        <a:off x="3078839" y="2323761"/>
        <a:ext cx="1309921" cy="1209708"/>
      </dsp:txXfrm>
    </dsp:sp>
    <dsp:sp modelId="{1D82E851-CA29-4B27-88A9-BC25726C02B1}">
      <dsp:nvSpPr>
        <dsp:cNvPr id="0" name=""/>
        <dsp:cNvSpPr/>
      </dsp:nvSpPr>
      <dsp:spPr>
        <a:xfrm>
          <a:off x="5043721" y="1340281"/>
          <a:ext cx="458472" cy="45847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627EEAE-E9E0-43BF-80F2-3F999FCF48B5}">
      <dsp:nvSpPr>
        <dsp:cNvPr id="0" name=""/>
        <dsp:cNvSpPr/>
      </dsp:nvSpPr>
      <dsp:spPr>
        <a:xfrm>
          <a:off x="4617997" y="1893061"/>
          <a:ext cx="1309921" cy="3868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1400" kern="1200"/>
            <a:t>LeSS</a:t>
          </a:r>
          <a:endParaRPr lang="en-US" sz="1400" kern="1200"/>
        </a:p>
      </dsp:txBody>
      <dsp:txXfrm>
        <a:off x="4617997" y="1893061"/>
        <a:ext cx="1309921" cy="386836"/>
      </dsp:txXfrm>
    </dsp:sp>
    <dsp:sp modelId="{F15A3E7B-B160-4419-AEDB-C8E1CB1D3CA5}">
      <dsp:nvSpPr>
        <dsp:cNvPr id="0" name=""/>
        <dsp:cNvSpPr/>
      </dsp:nvSpPr>
      <dsp:spPr>
        <a:xfrm>
          <a:off x="4617997" y="2323761"/>
          <a:ext cx="1309921" cy="12097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ACBB6CA-E74D-4366-9AFB-2EC30DF5CEE4}">
      <dsp:nvSpPr>
        <dsp:cNvPr id="0" name=""/>
        <dsp:cNvSpPr/>
      </dsp:nvSpPr>
      <dsp:spPr>
        <a:xfrm>
          <a:off x="6582880" y="1340281"/>
          <a:ext cx="458472" cy="458472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9B24F8-4A54-469A-8ECE-1977CB71AC1D}">
      <dsp:nvSpPr>
        <dsp:cNvPr id="0" name=""/>
        <dsp:cNvSpPr/>
      </dsp:nvSpPr>
      <dsp:spPr>
        <a:xfrm>
          <a:off x="6157155" y="1893061"/>
          <a:ext cx="1309921" cy="3868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1400" kern="1200"/>
            <a:t>LeSS Huge</a:t>
          </a:r>
          <a:endParaRPr lang="en-US" sz="1400" kern="1200"/>
        </a:p>
      </dsp:txBody>
      <dsp:txXfrm>
        <a:off x="6157155" y="1893061"/>
        <a:ext cx="1309921" cy="386836"/>
      </dsp:txXfrm>
    </dsp:sp>
    <dsp:sp modelId="{5D815169-1266-4975-AA7F-F50E30FB3760}">
      <dsp:nvSpPr>
        <dsp:cNvPr id="0" name=""/>
        <dsp:cNvSpPr/>
      </dsp:nvSpPr>
      <dsp:spPr>
        <a:xfrm>
          <a:off x="6157155" y="2323761"/>
          <a:ext cx="1309921" cy="12097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8B5034-97A0-4BB5-9939-6C5A0B666940}">
      <dsp:nvSpPr>
        <dsp:cNvPr id="0" name=""/>
        <dsp:cNvSpPr/>
      </dsp:nvSpPr>
      <dsp:spPr>
        <a:xfrm>
          <a:off x="0" y="594"/>
          <a:ext cx="7467600" cy="1392160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E5BDCE4-D877-4C3C-A1A2-2E21D57CDD62}">
      <dsp:nvSpPr>
        <dsp:cNvPr id="0" name=""/>
        <dsp:cNvSpPr/>
      </dsp:nvSpPr>
      <dsp:spPr>
        <a:xfrm>
          <a:off x="421128" y="313831"/>
          <a:ext cx="765688" cy="76568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84E3BB-C8DA-495C-9E71-70E595CFDC4A}">
      <dsp:nvSpPr>
        <dsp:cNvPr id="0" name=""/>
        <dsp:cNvSpPr/>
      </dsp:nvSpPr>
      <dsp:spPr>
        <a:xfrm>
          <a:off x="1607945" y="594"/>
          <a:ext cx="3360420" cy="13921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7337" tIns="147337" rIns="147337" bIns="147337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500" i="1" kern="1200"/>
            <a:t>Mudança de papel</a:t>
          </a:r>
          <a:r>
            <a:rPr lang="pt-BR" sz="2500" kern="1200"/>
            <a:t>: </a:t>
          </a:r>
          <a:endParaRPr lang="en-US" sz="2500" kern="1200"/>
        </a:p>
      </dsp:txBody>
      <dsp:txXfrm>
        <a:off x="1607945" y="594"/>
        <a:ext cx="3360420" cy="1392160"/>
      </dsp:txXfrm>
    </dsp:sp>
    <dsp:sp modelId="{B65D9BA1-1CD1-4FFD-8E97-5A0644DD56DE}">
      <dsp:nvSpPr>
        <dsp:cNvPr id="0" name=""/>
        <dsp:cNvSpPr/>
      </dsp:nvSpPr>
      <dsp:spPr>
        <a:xfrm>
          <a:off x="4968365" y="594"/>
          <a:ext cx="2499234" cy="13921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7337" tIns="147337" rIns="147337" bIns="147337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500" kern="1200"/>
            <a:t>passam a existir </a:t>
          </a:r>
          <a:r>
            <a:rPr lang="pt-BR" sz="1500" i="1" kern="1200"/>
            <a:t>product owners</a:t>
          </a:r>
          <a:r>
            <a:rPr lang="pt-BR" sz="1500" kern="1200"/>
            <a:t> por área de requisitos (APO)</a:t>
          </a:r>
          <a:endParaRPr lang="en-US" sz="1500" kern="1200"/>
        </a:p>
      </dsp:txBody>
      <dsp:txXfrm>
        <a:off x="4968365" y="594"/>
        <a:ext cx="2499234" cy="1392160"/>
      </dsp:txXfrm>
    </dsp:sp>
    <dsp:sp modelId="{F8A106C0-279A-427A-9A8B-F858C87F6EDD}">
      <dsp:nvSpPr>
        <dsp:cNvPr id="0" name=""/>
        <dsp:cNvSpPr/>
      </dsp:nvSpPr>
      <dsp:spPr>
        <a:xfrm>
          <a:off x="0" y="1740795"/>
          <a:ext cx="7467600" cy="1392160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5BE7307-9F6D-4613-9455-CBA43AD5BA78}">
      <dsp:nvSpPr>
        <dsp:cNvPr id="0" name=""/>
        <dsp:cNvSpPr/>
      </dsp:nvSpPr>
      <dsp:spPr>
        <a:xfrm>
          <a:off x="421128" y="2054031"/>
          <a:ext cx="765688" cy="76568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458727E-A2DE-461F-A57D-C12FA7C0E6D1}">
      <dsp:nvSpPr>
        <dsp:cNvPr id="0" name=""/>
        <dsp:cNvSpPr/>
      </dsp:nvSpPr>
      <dsp:spPr>
        <a:xfrm>
          <a:off x="1607945" y="1740795"/>
          <a:ext cx="3360420" cy="13921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7337" tIns="147337" rIns="147337" bIns="147337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500" i="1" kern="1200"/>
            <a:t>Mudanças de artefatos</a:t>
          </a:r>
          <a:r>
            <a:rPr lang="pt-BR" sz="2500" kern="1200"/>
            <a:t>: </a:t>
          </a:r>
          <a:endParaRPr lang="en-US" sz="2500" kern="1200"/>
        </a:p>
      </dsp:txBody>
      <dsp:txXfrm>
        <a:off x="1607945" y="1740795"/>
        <a:ext cx="3360420" cy="1392160"/>
      </dsp:txXfrm>
    </dsp:sp>
    <dsp:sp modelId="{007BF752-FC03-4CE4-9EE0-1FFB89DEDF1C}">
      <dsp:nvSpPr>
        <dsp:cNvPr id="0" name=""/>
        <dsp:cNvSpPr/>
      </dsp:nvSpPr>
      <dsp:spPr>
        <a:xfrm>
          <a:off x="4968365" y="1740795"/>
          <a:ext cx="2499234" cy="13921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7337" tIns="147337" rIns="147337" bIns="147337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500" kern="1200"/>
            <a:t>passam a existir áreas de requisitos no </a:t>
          </a:r>
          <a:r>
            <a:rPr lang="pt-BR" sz="1500" i="1" kern="1200"/>
            <a:t>product backlog</a:t>
          </a:r>
          <a:r>
            <a:rPr lang="pt-BR" sz="1500" kern="1200"/>
            <a:t> ou </a:t>
          </a:r>
          <a:r>
            <a:rPr lang="pt-BR" sz="1500" i="1" kern="1200"/>
            <a:t>product backlogs</a:t>
          </a:r>
          <a:r>
            <a:rPr lang="pt-BR" sz="1500" kern="1200"/>
            <a:t> por área de requisitos</a:t>
          </a:r>
          <a:endParaRPr lang="en-US" sz="1500" kern="1200"/>
        </a:p>
      </dsp:txBody>
      <dsp:txXfrm>
        <a:off x="4968365" y="1740795"/>
        <a:ext cx="2499234" cy="1392160"/>
      </dsp:txXfrm>
    </dsp:sp>
    <dsp:sp modelId="{EA17B97D-E436-4819-B5BA-77E19266B553}">
      <dsp:nvSpPr>
        <dsp:cNvPr id="0" name=""/>
        <dsp:cNvSpPr/>
      </dsp:nvSpPr>
      <dsp:spPr>
        <a:xfrm>
          <a:off x="0" y="3480996"/>
          <a:ext cx="7467600" cy="1392160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B4D1121-66C4-4F47-A6D8-5B971867318D}">
      <dsp:nvSpPr>
        <dsp:cNvPr id="0" name=""/>
        <dsp:cNvSpPr/>
      </dsp:nvSpPr>
      <dsp:spPr>
        <a:xfrm>
          <a:off x="421128" y="3794232"/>
          <a:ext cx="765688" cy="76568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A14B645-A3FE-4A68-9DA8-7D44BF33B239}">
      <dsp:nvSpPr>
        <dsp:cNvPr id="0" name=""/>
        <dsp:cNvSpPr/>
      </dsp:nvSpPr>
      <dsp:spPr>
        <a:xfrm>
          <a:off x="1607945" y="3480996"/>
          <a:ext cx="3360420" cy="13921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7337" tIns="147337" rIns="147337" bIns="147337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500" i="1" kern="1200"/>
            <a:t>Mudanças em reuniões</a:t>
          </a:r>
          <a:r>
            <a:rPr lang="pt-BR" sz="2500" kern="1200"/>
            <a:t>: </a:t>
          </a:r>
          <a:endParaRPr lang="en-US" sz="2500" kern="1200"/>
        </a:p>
      </dsp:txBody>
      <dsp:txXfrm>
        <a:off x="1607945" y="3480996"/>
        <a:ext cx="3360420" cy="1392160"/>
      </dsp:txXfrm>
    </dsp:sp>
    <dsp:sp modelId="{3D135603-F060-4988-B3C5-C80CAA75E7E7}">
      <dsp:nvSpPr>
        <dsp:cNvPr id="0" name=""/>
        <dsp:cNvSpPr/>
      </dsp:nvSpPr>
      <dsp:spPr>
        <a:xfrm>
          <a:off x="4968365" y="3480996"/>
          <a:ext cx="2499234" cy="13921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7337" tIns="147337" rIns="147337" bIns="147337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500" kern="1200"/>
            <a:t>o </a:t>
          </a:r>
          <a:r>
            <a:rPr lang="pt-BR" sz="1500" i="1" kern="1200"/>
            <a:t>LeSS Huge</a:t>
          </a:r>
          <a:r>
            <a:rPr lang="pt-BR" sz="1500" kern="1200"/>
            <a:t> é um conjunto de execuções de </a:t>
          </a:r>
          <a:r>
            <a:rPr lang="pt-BR" sz="1500" i="1" kern="1200"/>
            <a:t>sprints</a:t>
          </a:r>
          <a:r>
            <a:rPr lang="pt-BR" sz="1500" kern="1200"/>
            <a:t> LeSS por área de requisitos</a:t>
          </a:r>
          <a:endParaRPr lang="en-US" sz="1500" kern="1200"/>
        </a:p>
      </dsp:txBody>
      <dsp:txXfrm>
        <a:off x="4968365" y="3480996"/>
        <a:ext cx="2499234" cy="139216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CB7ED66-EF46-418B-A7BC-44F4D4F76D0A}">
      <dsp:nvSpPr>
        <dsp:cNvPr id="0" name=""/>
        <dsp:cNvSpPr/>
      </dsp:nvSpPr>
      <dsp:spPr>
        <a:xfrm>
          <a:off x="845939" y="243"/>
          <a:ext cx="1804913" cy="108294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63000"/>
                <a:satMod val="165000"/>
              </a:schemeClr>
            </a:gs>
            <a:gs pos="30000">
              <a:schemeClr val="accent1">
                <a:hueOff val="0"/>
                <a:satOff val="0"/>
                <a:lumOff val="0"/>
                <a:alphaOff val="0"/>
                <a:shade val="58000"/>
                <a:satMod val="165000"/>
              </a:schemeClr>
            </a:gs>
            <a:gs pos="75000">
              <a:schemeClr val="accent1">
                <a:hueOff val="0"/>
                <a:satOff val="0"/>
                <a:lumOff val="0"/>
                <a:alphaOff val="0"/>
                <a:shade val="30000"/>
                <a:satMod val="175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  <a:ln>
          <a:noFill/>
        </a:ln>
        <a:effectLst>
          <a:outerShdw blurRad="50800" dist="20000" dir="5400000" rotWithShape="0">
            <a:srgbClr val="000000">
              <a:alpha val="4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0"/>
          </a:lightRig>
        </a:scene3d>
        <a:sp3d>
          <a:bevelT w="47625" h="69850"/>
          <a:contourClr>
            <a:schemeClr val="lt1"/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kern="1200"/>
            <a:t>Satisfazer o cliente através da entrega rápida e contínua de software com valor.</a:t>
          </a:r>
          <a:endParaRPr lang="en-US" sz="1400" kern="1200"/>
        </a:p>
      </dsp:txBody>
      <dsp:txXfrm>
        <a:off x="845939" y="243"/>
        <a:ext cx="1804913" cy="1082947"/>
      </dsp:txXfrm>
    </dsp:sp>
    <dsp:sp modelId="{D3E19556-F1F1-4CC3-AFB6-4E56EBD0DBCB}">
      <dsp:nvSpPr>
        <dsp:cNvPr id="0" name=""/>
        <dsp:cNvSpPr/>
      </dsp:nvSpPr>
      <dsp:spPr>
        <a:xfrm>
          <a:off x="2831343" y="243"/>
          <a:ext cx="1804913" cy="108294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63000"/>
                <a:satMod val="165000"/>
              </a:schemeClr>
            </a:gs>
            <a:gs pos="30000">
              <a:schemeClr val="accent1">
                <a:hueOff val="0"/>
                <a:satOff val="0"/>
                <a:lumOff val="0"/>
                <a:alphaOff val="0"/>
                <a:shade val="58000"/>
                <a:satMod val="165000"/>
              </a:schemeClr>
            </a:gs>
            <a:gs pos="75000">
              <a:schemeClr val="accent1">
                <a:hueOff val="0"/>
                <a:satOff val="0"/>
                <a:lumOff val="0"/>
                <a:alphaOff val="0"/>
                <a:shade val="30000"/>
                <a:satMod val="175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  <a:ln>
          <a:noFill/>
        </a:ln>
        <a:effectLst>
          <a:outerShdw blurRad="50800" dist="20000" dir="5400000" rotWithShape="0">
            <a:srgbClr val="000000">
              <a:alpha val="4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0"/>
          </a:lightRig>
        </a:scene3d>
        <a:sp3d>
          <a:bevelT w="47625" h="69850"/>
          <a:contourClr>
            <a:schemeClr val="lt1"/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kern="1200"/>
            <a:t>Mudanças nos requisitos são bem-vindas.</a:t>
          </a:r>
          <a:endParaRPr lang="en-US" sz="1400" kern="1200"/>
        </a:p>
      </dsp:txBody>
      <dsp:txXfrm>
        <a:off x="2831343" y="243"/>
        <a:ext cx="1804913" cy="1082947"/>
      </dsp:txXfrm>
    </dsp:sp>
    <dsp:sp modelId="{2C0138EA-5E6E-4379-831F-00FEF44708E3}">
      <dsp:nvSpPr>
        <dsp:cNvPr id="0" name=""/>
        <dsp:cNvSpPr/>
      </dsp:nvSpPr>
      <dsp:spPr>
        <a:xfrm>
          <a:off x="4816747" y="243"/>
          <a:ext cx="1804913" cy="108294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63000"/>
                <a:satMod val="165000"/>
              </a:schemeClr>
            </a:gs>
            <a:gs pos="30000">
              <a:schemeClr val="accent1">
                <a:hueOff val="0"/>
                <a:satOff val="0"/>
                <a:lumOff val="0"/>
                <a:alphaOff val="0"/>
                <a:shade val="58000"/>
                <a:satMod val="165000"/>
              </a:schemeClr>
            </a:gs>
            <a:gs pos="75000">
              <a:schemeClr val="accent1">
                <a:hueOff val="0"/>
                <a:satOff val="0"/>
                <a:lumOff val="0"/>
                <a:alphaOff val="0"/>
                <a:shade val="30000"/>
                <a:satMod val="175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  <a:ln>
          <a:noFill/>
        </a:ln>
        <a:effectLst>
          <a:outerShdw blurRad="50800" dist="20000" dir="5400000" rotWithShape="0">
            <a:srgbClr val="000000">
              <a:alpha val="4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0"/>
          </a:lightRig>
        </a:scene3d>
        <a:sp3d>
          <a:bevelT w="47625" h="69850"/>
          <a:contourClr>
            <a:schemeClr val="lt1"/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kern="1200"/>
            <a:t>Entregar software frequentemente.</a:t>
          </a:r>
          <a:endParaRPr lang="en-US" sz="1400" kern="1200"/>
        </a:p>
      </dsp:txBody>
      <dsp:txXfrm>
        <a:off x="4816747" y="243"/>
        <a:ext cx="1804913" cy="1082947"/>
      </dsp:txXfrm>
    </dsp:sp>
    <dsp:sp modelId="{A135D0C4-06A2-4115-AABA-251193455B85}">
      <dsp:nvSpPr>
        <dsp:cNvPr id="0" name=""/>
        <dsp:cNvSpPr/>
      </dsp:nvSpPr>
      <dsp:spPr>
        <a:xfrm>
          <a:off x="845939" y="1263682"/>
          <a:ext cx="1804913" cy="108294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63000"/>
                <a:satMod val="165000"/>
              </a:schemeClr>
            </a:gs>
            <a:gs pos="30000">
              <a:schemeClr val="accent1">
                <a:hueOff val="0"/>
                <a:satOff val="0"/>
                <a:lumOff val="0"/>
                <a:alphaOff val="0"/>
                <a:shade val="58000"/>
                <a:satMod val="165000"/>
              </a:schemeClr>
            </a:gs>
            <a:gs pos="75000">
              <a:schemeClr val="accent1">
                <a:hueOff val="0"/>
                <a:satOff val="0"/>
                <a:lumOff val="0"/>
                <a:alphaOff val="0"/>
                <a:shade val="30000"/>
                <a:satMod val="175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  <a:ln>
          <a:noFill/>
        </a:ln>
        <a:effectLst>
          <a:outerShdw blurRad="50800" dist="20000" dir="5400000" rotWithShape="0">
            <a:srgbClr val="000000">
              <a:alpha val="4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0"/>
          </a:lightRig>
        </a:scene3d>
        <a:sp3d>
          <a:bevelT w="47625" h="69850"/>
          <a:contourClr>
            <a:schemeClr val="lt1"/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kern="1200"/>
            <a:t>O pessoal de negócios e desenvolvedores devem trabalhar juntos.</a:t>
          </a:r>
          <a:endParaRPr lang="en-US" sz="1400" kern="1200"/>
        </a:p>
      </dsp:txBody>
      <dsp:txXfrm>
        <a:off x="845939" y="1263682"/>
        <a:ext cx="1804913" cy="1082947"/>
      </dsp:txXfrm>
    </dsp:sp>
    <dsp:sp modelId="{F88BB413-A03B-4246-A524-B03E926DEF24}">
      <dsp:nvSpPr>
        <dsp:cNvPr id="0" name=""/>
        <dsp:cNvSpPr/>
      </dsp:nvSpPr>
      <dsp:spPr>
        <a:xfrm>
          <a:off x="2831343" y="1263682"/>
          <a:ext cx="1804913" cy="108294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63000"/>
                <a:satMod val="165000"/>
              </a:schemeClr>
            </a:gs>
            <a:gs pos="30000">
              <a:schemeClr val="accent1">
                <a:hueOff val="0"/>
                <a:satOff val="0"/>
                <a:lumOff val="0"/>
                <a:alphaOff val="0"/>
                <a:shade val="58000"/>
                <a:satMod val="165000"/>
              </a:schemeClr>
            </a:gs>
            <a:gs pos="75000">
              <a:schemeClr val="accent1">
                <a:hueOff val="0"/>
                <a:satOff val="0"/>
                <a:lumOff val="0"/>
                <a:alphaOff val="0"/>
                <a:shade val="30000"/>
                <a:satMod val="175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  <a:ln>
          <a:noFill/>
        </a:ln>
        <a:effectLst>
          <a:outerShdw blurRad="50800" dist="20000" dir="5400000" rotWithShape="0">
            <a:srgbClr val="000000">
              <a:alpha val="4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0"/>
          </a:lightRig>
        </a:scene3d>
        <a:sp3d>
          <a:bevelT w="47625" h="69850"/>
          <a:contourClr>
            <a:schemeClr val="lt1"/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kern="1200"/>
            <a:t>Construa projetos em torno de indivíduos motivados. </a:t>
          </a:r>
          <a:endParaRPr lang="en-US" sz="1400" kern="1200"/>
        </a:p>
      </dsp:txBody>
      <dsp:txXfrm>
        <a:off x="2831343" y="1263682"/>
        <a:ext cx="1804913" cy="1082947"/>
      </dsp:txXfrm>
    </dsp:sp>
    <dsp:sp modelId="{C2E4A0A9-49FE-4F43-98C8-7817431E6224}">
      <dsp:nvSpPr>
        <dsp:cNvPr id="0" name=""/>
        <dsp:cNvSpPr/>
      </dsp:nvSpPr>
      <dsp:spPr>
        <a:xfrm>
          <a:off x="4816747" y="1263682"/>
          <a:ext cx="1804913" cy="108294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63000"/>
                <a:satMod val="165000"/>
              </a:schemeClr>
            </a:gs>
            <a:gs pos="30000">
              <a:schemeClr val="accent1">
                <a:hueOff val="0"/>
                <a:satOff val="0"/>
                <a:lumOff val="0"/>
                <a:alphaOff val="0"/>
                <a:shade val="58000"/>
                <a:satMod val="165000"/>
              </a:schemeClr>
            </a:gs>
            <a:gs pos="75000">
              <a:schemeClr val="accent1">
                <a:hueOff val="0"/>
                <a:satOff val="0"/>
                <a:lumOff val="0"/>
                <a:alphaOff val="0"/>
                <a:shade val="30000"/>
                <a:satMod val="175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  <a:ln>
          <a:noFill/>
        </a:ln>
        <a:effectLst>
          <a:outerShdw blurRad="50800" dist="20000" dir="5400000" rotWithShape="0">
            <a:srgbClr val="000000">
              <a:alpha val="4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0"/>
          </a:lightRig>
        </a:scene3d>
        <a:sp3d>
          <a:bevelT w="47625" h="69850"/>
          <a:contourClr>
            <a:schemeClr val="lt1"/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kern="1200"/>
            <a:t>Conversa “cara a cara”.</a:t>
          </a:r>
          <a:endParaRPr lang="en-US" sz="1400" kern="1200"/>
        </a:p>
      </dsp:txBody>
      <dsp:txXfrm>
        <a:off x="4816747" y="1263682"/>
        <a:ext cx="1804913" cy="1082947"/>
      </dsp:txXfrm>
    </dsp:sp>
    <dsp:sp modelId="{A58771CF-EAB6-4255-8497-D906343DF4FE}">
      <dsp:nvSpPr>
        <dsp:cNvPr id="0" name=""/>
        <dsp:cNvSpPr/>
      </dsp:nvSpPr>
      <dsp:spPr>
        <a:xfrm>
          <a:off x="845939" y="2527121"/>
          <a:ext cx="1804913" cy="108294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63000"/>
                <a:satMod val="165000"/>
              </a:schemeClr>
            </a:gs>
            <a:gs pos="30000">
              <a:schemeClr val="accent1">
                <a:hueOff val="0"/>
                <a:satOff val="0"/>
                <a:lumOff val="0"/>
                <a:alphaOff val="0"/>
                <a:shade val="58000"/>
                <a:satMod val="165000"/>
              </a:schemeClr>
            </a:gs>
            <a:gs pos="75000">
              <a:schemeClr val="accent1">
                <a:hueOff val="0"/>
                <a:satOff val="0"/>
                <a:lumOff val="0"/>
                <a:alphaOff val="0"/>
                <a:shade val="30000"/>
                <a:satMod val="175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  <a:ln>
          <a:noFill/>
        </a:ln>
        <a:effectLst>
          <a:outerShdw blurRad="50800" dist="20000" dir="5400000" rotWithShape="0">
            <a:srgbClr val="000000">
              <a:alpha val="4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0"/>
          </a:lightRig>
        </a:scene3d>
        <a:sp3d>
          <a:bevelT w="47625" h="69850"/>
          <a:contourClr>
            <a:schemeClr val="lt1"/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kern="1200"/>
            <a:t>Software funcionando é a medida primordial de progresso.</a:t>
          </a:r>
          <a:endParaRPr lang="en-US" sz="1400" kern="1200"/>
        </a:p>
      </dsp:txBody>
      <dsp:txXfrm>
        <a:off x="845939" y="2527121"/>
        <a:ext cx="1804913" cy="1082947"/>
      </dsp:txXfrm>
    </dsp:sp>
    <dsp:sp modelId="{233E264A-FDF1-4959-A9C6-D9412705DF86}">
      <dsp:nvSpPr>
        <dsp:cNvPr id="0" name=""/>
        <dsp:cNvSpPr/>
      </dsp:nvSpPr>
      <dsp:spPr>
        <a:xfrm>
          <a:off x="2831343" y="2527121"/>
          <a:ext cx="1804913" cy="108294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63000"/>
                <a:satMod val="165000"/>
              </a:schemeClr>
            </a:gs>
            <a:gs pos="30000">
              <a:schemeClr val="accent1">
                <a:hueOff val="0"/>
                <a:satOff val="0"/>
                <a:lumOff val="0"/>
                <a:alphaOff val="0"/>
                <a:shade val="58000"/>
                <a:satMod val="165000"/>
              </a:schemeClr>
            </a:gs>
            <a:gs pos="75000">
              <a:schemeClr val="accent1">
                <a:hueOff val="0"/>
                <a:satOff val="0"/>
                <a:lumOff val="0"/>
                <a:alphaOff val="0"/>
                <a:shade val="30000"/>
                <a:satMod val="175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  <a:ln>
          <a:noFill/>
        </a:ln>
        <a:effectLst>
          <a:outerShdw blurRad="50800" dist="20000" dir="5400000" rotWithShape="0">
            <a:srgbClr val="000000">
              <a:alpha val="4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0"/>
          </a:lightRig>
        </a:scene3d>
        <a:sp3d>
          <a:bevelT w="47625" h="69850"/>
          <a:contourClr>
            <a:schemeClr val="lt1"/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kern="1200"/>
            <a:t>Modelos ágeis promovem desenvolvimento sustentado.</a:t>
          </a:r>
          <a:endParaRPr lang="en-US" sz="1400" kern="1200"/>
        </a:p>
      </dsp:txBody>
      <dsp:txXfrm>
        <a:off x="2831343" y="2527121"/>
        <a:ext cx="1804913" cy="1082947"/>
      </dsp:txXfrm>
    </dsp:sp>
    <dsp:sp modelId="{5AE9912C-F568-4DE3-9ED2-C32227F86D15}">
      <dsp:nvSpPr>
        <dsp:cNvPr id="0" name=""/>
        <dsp:cNvSpPr/>
      </dsp:nvSpPr>
      <dsp:spPr>
        <a:xfrm>
          <a:off x="4816747" y="2527121"/>
          <a:ext cx="1804913" cy="108294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63000"/>
                <a:satMod val="165000"/>
              </a:schemeClr>
            </a:gs>
            <a:gs pos="30000">
              <a:schemeClr val="accent1">
                <a:hueOff val="0"/>
                <a:satOff val="0"/>
                <a:lumOff val="0"/>
                <a:alphaOff val="0"/>
                <a:shade val="58000"/>
                <a:satMod val="165000"/>
              </a:schemeClr>
            </a:gs>
            <a:gs pos="75000">
              <a:schemeClr val="accent1">
                <a:hueOff val="0"/>
                <a:satOff val="0"/>
                <a:lumOff val="0"/>
                <a:alphaOff val="0"/>
                <a:shade val="30000"/>
                <a:satMod val="175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  <a:ln>
          <a:noFill/>
        </a:ln>
        <a:effectLst>
          <a:outerShdw blurRad="50800" dist="20000" dir="5400000" rotWithShape="0">
            <a:srgbClr val="000000">
              <a:alpha val="4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0"/>
          </a:lightRig>
        </a:scene3d>
        <a:sp3d>
          <a:bevelT w="47625" h="69850"/>
          <a:contourClr>
            <a:schemeClr val="lt1"/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kern="1200"/>
            <a:t>Excelência técnica e bom </a:t>
          </a:r>
          <a:r>
            <a:rPr lang="pt-BR" sz="1400" i="1" kern="1200"/>
            <a:t>design</a:t>
          </a:r>
          <a:r>
            <a:rPr lang="pt-BR" sz="1400" kern="1200"/>
            <a:t>.</a:t>
          </a:r>
          <a:endParaRPr lang="en-US" sz="1400" kern="1200"/>
        </a:p>
      </dsp:txBody>
      <dsp:txXfrm>
        <a:off x="4816747" y="2527121"/>
        <a:ext cx="1804913" cy="1082947"/>
      </dsp:txXfrm>
    </dsp:sp>
    <dsp:sp modelId="{29AB52A2-1BF4-48BD-A32E-01CE0459EB6C}">
      <dsp:nvSpPr>
        <dsp:cNvPr id="0" name=""/>
        <dsp:cNvSpPr/>
      </dsp:nvSpPr>
      <dsp:spPr>
        <a:xfrm>
          <a:off x="845939" y="3790560"/>
          <a:ext cx="1804913" cy="108294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63000"/>
                <a:satMod val="165000"/>
              </a:schemeClr>
            </a:gs>
            <a:gs pos="30000">
              <a:schemeClr val="accent1">
                <a:hueOff val="0"/>
                <a:satOff val="0"/>
                <a:lumOff val="0"/>
                <a:alphaOff val="0"/>
                <a:shade val="58000"/>
                <a:satMod val="165000"/>
              </a:schemeClr>
            </a:gs>
            <a:gs pos="75000">
              <a:schemeClr val="accent1">
                <a:hueOff val="0"/>
                <a:satOff val="0"/>
                <a:lumOff val="0"/>
                <a:alphaOff val="0"/>
                <a:shade val="30000"/>
                <a:satMod val="175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  <a:ln>
          <a:noFill/>
        </a:ln>
        <a:effectLst>
          <a:outerShdw blurRad="50800" dist="20000" dir="5400000" rotWithShape="0">
            <a:srgbClr val="000000">
              <a:alpha val="4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0"/>
          </a:lightRig>
        </a:scene3d>
        <a:sp3d>
          <a:bevelT w="47625" h="69850"/>
          <a:contourClr>
            <a:schemeClr val="lt1"/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kern="1200"/>
            <a:t>Simplicidade.</a:t>
          </a:r>
          <a:endParaRPr lang="en-US" sz="1400" kern="1200"/>
        </a:p>
      </dsp:txBody>
      <dsp:txXfrm>
        <a:off x="845939" y="3790560"/>
        <a:ext cx="1804913" cy="1082947"/>
      </dsp:txXfrm>
    </dsp:sp>
    <dsp:sp modelId="{BCE082AE-FFEA-4606-805A-46AA0B6D0571}">
      <dsp:nvSpPr>
        <dsp:cNvPr id="0" name=""/>
        <dsp:cNvSpPr/>
      </dsp:nvSpPr>
      <dsp:spPr>
        <a:xfrm>
          <a:off x="2831343" y="3790560"/>
          <a:ext cx="1804913" cy="108294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63000"/>
                <a:satMod val="165000"/>
              </a:schemeClr>
            </a:gs>
            <a:gs pos="30000">
              <a:schemeClr val="accent1">
                <a:hueOff val="0"/>
                <a:satOff val="0"/>
                <a:lumOff val="0"/>
                <a:alphaOff val="0"/>
                <a:shade val="58000"/>
                <a:satMod val="165000"/>
              </a:schemeClr>
            </a:gs>
            <a:gs pos="75000">
              <a:schemeClr val="accent1">
                <a:hueOff val="0"/>
                <a:satOff val="0"/>
                <a:lumOff val="0"/>
                <a:alphaOff val="0"/>
                <a:shade val="30000"/>
                <a:satMod val="175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  <a:ln>
          <a:noFill/>
        </a:ln>
        <a:effectLst>
          <a:outerShdw blurRad="50800" dist="20000" dir="5400000" rotWithShape="0">
            <a:srgbClr val="000000">
              <a:alpha val="4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0"/>
          </a:lightRig>
        </a:scene3d>
        <a:sp3d>
          <a:bevelT w="47625" h="69850"/>
          <a:contourClr>
            <a:schemeClr val="lt1"/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kern="1200"/>
            <a:t>As melhores arquiteturas, requisitos e projetos emergem de equipes auto-organizadas.</a:t>
          </a:r>
          <a:endParaRPr lang="en-US" sz="1400" kern="1200"/>
        </a:p>
      </dsp:txBody>
      <dsp:txXfrm>
        <a:off x="2831343" y="3790560"/>
        <a:ext cx="1804913" cy="1082947"/>
      </dsp:txXfrm>
    </dsp:sp>
    <dsp:sp modelId="{2B69904D-B11A-4270-B5FF-EDAF02687398}">
      <dsp:nvSpPr>
        <dsp:cNvPr id="0" name=""/>
        <dsp:cNvSpPr/>
      </dsp:nvSpPr>
      <dsp:spPr>
        <a:xfrm>
          <a:off x="4816747" y="3790560"/>
          <a:ext cx="1804913" cy="108294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63000"/>
                <a:satMod val="165000"/>
              </a:schemeClr>
            </a:gs>
            <a:gs pos="30000">
              <a:schemeClr val="accent1">
                <a:hueOff val="0"/>
                <a:satOff val="0"/>
                <a:lumOff val="0"/>
                <a:alphaOff val="0"/>
                <a:shade val="58000"/>
                <a:satMod val="165000"/>
              </a:schemeClr>
            </a:gs>
            <a:gs pos="75000">
              <a:schemeClr val="accent1">
                <a:hueOff val="0"/>
                <a:satOff val="0"/>
                <a:lumOff val="0"/>
                <a:alphaOff val="0"/>
                <a:shade val="30000"/>
                <a:satMod val="175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  <a:ln>
          <a:noFill/>
        </a:ln>
        <a:effectLst>
          <a:outerShdw blurRad="50800" dist="20000" dir="5400000" rotWithShape="0">
            <a:srgbClr val="000000">
              <a:alpha val="4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0"/>
          </a:lightRig>
        </a:scene3d>
        <a:sp3d>
          <a:bevelT w="47625" h="69850"/>
          <a:contourClr>
            <a:schemeClr val="lt1"/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kern="1200"/>
            <a:t>Em intervalos regulares, a equipe reflete sobre como se tornar mais efetiva.</a:t>
          </a:r>
          <a:endParaRPr lang="en-US" sz="1400" kern="1200"/>
        </a:p>
      </dsp:txBody>
      <dsp:txXfrm>
        <a:off x="4816747" y="3790560"/>
        <a:ext cx="1804913" cy="108294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D4DBA0-4212-4E83-A13A-7C2C43DA5112}">
      <dsp:nvSpPr>
        <dsp:cNvPr id="0" name=""/>
        <dsp:cNvSpPr/>
      </dsp:nvSpPr>
      <dsp:spPr>
        <a:xfrm>
          <a:off x="0" y="2022"/>
          <a:ext cx="7467600" cy="1025201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81588A0-E8E9-4A37-A935-33448CFBD01E}">
      <dsp:nvSpPr>
        <dsp:cNvPr id="0" name=""/>
        <dsp:cNvSpPr/>
      </dsp:nvSpPr>
      <dsp:spPr>
        <a:xfrm>
          <a:off x="310123" y="232693"/>
          <a:ext cx="563860" cy="56386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C14EABE-2716-4D1D-AA61-F6A8B4D5DCC1}">
      <dsp:nvSpPr>
        <dsp:cNvPr id="0" name=""/>
        <dsp:cNvSpPr/>
      </dsp:nvSpPr>
      <dsp:spPr>
        <a:xfrm>
          <a:off x="1184107" y="2022"/>
          <a:ext cx="3360420" cy="10252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8500" tIns="108500" rIns="108500" bIns="10850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200" i="1" kern="1200"/>
            <a:t>Lei de Ziv</a:t>
          </a:r>
          <a:r>
            <a:rPr lang="pt-BR" sz="2200" kern="1200"/>
            <a:t>: </a:t>
          </a:r>
          <a:endParaRPr lang="en-US" sz="2200" kern="1200"/>
        </a:p>
      </dsp:txBody>
      <dsp:txXfrm>
        <a:off x="1184107" y="2022"/>
        <a:ext cx="3360420" cy="1025201"/>
      </dsp:txXfrm>
    </dsp:sp>
    <dsp:sp modelId="{6F9FEDD2-99BC-41B6-A35F-44685CBF8DB6}">
      <dsp:nvSpPr>
        <dsp:cNvPr id="0" name=""/>
        <dsp:cNvSpPr/>
      </dsp:nvSpPr>
      <dsp:spPr>
        <a:xfrm>
          <a:off x="4544527" y="2022"/>
          <a:ext cx="2923072" cy="10252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8500" tIns="108500" rIns="108500" bIns="10850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300" kern="1200"/>
            <a:t>especificações nunca serão totalmente completas.</a:t>
          </a:r>
          <a:endParaRPr lang="en-US" sz="1300" kern="1200"/>
        </a:p>
      </dsp:txBody>
      <dsp:txXfrm>
        <a:off x="4544527" y="2022"/>
        <a:ext cx="2923072" cy="1025201"/>
      </dsp:txXfrm>
    </dsp:sp>
    <dsp:sp modelId="{17AA90EC-2859-4ED0-9CE7-59271C606058}">
      <dsp:nvSpPr>
        <dsp:cNvPr id="0" name=""/>
        <dsp:cNvSpPr/>
      </dsp:nvSpPr>
      <dsp:spPr>
        <a:xfrm>
          <a:off x="0" y="1283524"/>
          <a:ext cx="7467600" cy="1025201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BA54DAF-57C8-4A54-8B22-4BDEA3AEFD2E}">
      <dsp:nvSpPr>
        <dsp:cNvPr id="0" name=""/>
        <dsp:cNvSpPr/>
      </dsp:nvSpPr>
      <dsp:spPr>
        <a:xfrm>
          <a:off x="310123" y="1514194"/>
          <a:ext cx="563860" cy="56386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79B051-E63F-4E63-8FB0-CA1EBF1E354F}">
      <dsp:nvSpPr>
        <dsp:cNvPr id="0" name=""/>
        <dsp:cNvSpPr/>
      </dsp:nvSpPr>
      <dsp:spPr>
        <a:xfrm>
          <a:off x="1184107" y="1283524"/>
          <a:ext cx="3360420" cy="10252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8500" tIns="108500" rIns="108500" bIns="10850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200" i="1" kern="1200"/>
            <a:t>Lei de Humphrey</a:t>
          </a:r>
          <a:r>
            <a:rPr lang="pt-BR" sz="2200" kern="1200"/>
            <a:t>: </a:t>
          </a:r>
          <a:endParaRPr lang="en-US" sz="2200" kern="1200"/>
        </a:p>
      </dsp:txBody>
      <dsp:txXfrm>
        <a:off x="1184107" y="1283524"/>
        <a:ext cx="3360420" cy="1025201"/>
      </dsp:txXfrm>
    </dsp:sp>
    <dsp:sp modelId="{BA98747B-262F-49EF-862E-1CADB492B6CA}">
      <dsp:nvSpPr>
        <dsp:cNvPr id="0" name=""/>
        <dsp:cNvSpPr/>
      </dsp:nvSpPr>
      <dsp:spPr>
        <a:xfrm>
          <a:off x="4544527" y="1283524"/>
          <a:ext cx="2923072" cy="10252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8500" tIns="108500" rIns="108500" bIns="10850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300" kern="1200"/>
            <a:t>o usuário nunca saberá o que ele quer até que o sistema esteja em uso (e talvez nem então).</a:t>
          </a:r>
          <a:endParaRPr lang="en-US" sz="1300" kern="1200"/>
        </a:p>
      </dsp:txBody>
      <dsp:txXfrm>
        <a:off x="4544527" y="1283524"/>
        <a:ext cx="2923072" cy="1025201"/>
      </dsp:txXfrm>
    </dsp:sp>
    <dsp:sp modelId="{CD3E1F8A-6936-47DA-BD57-B17ACB81C8F9}">
      <dsp:nvSpPr>
        <dsp:cNvPr id="0" name=""/>
        <dsp:cNvSpPr/>
      </dsp:nvSpPr>
      <dsp:spPr>
        <a:xfrm>
          <a:off x="0" y="2565026"/>
          <a:ext cx="7467600" cy="1025201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78E7ED6-D164-4A0A-B90D-A4F93577AFC9}">
      <dsp:nvSpPr>
        <dsp:cNvPr id="0" name=""/>
        <dsp:cNvSpPr/>
      </dsp:nvSpPr>
      <dsp:spPr>
        <a:xfrm>
          <a:off x="310123" y="2795696"/>
          <a:ext cx="563860" cy="56386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233879-CB81-4181-A21A-05386ACE951C}">
      <dsp:nvSpPr>
        <dsp:cNvPr id="0" name=""/>
        <dsp:cNvSpPr/>
      </dsp:nvSpPr>
      <dsp:spPr>
        <a:xfrm>
          <a:off x="1184107" y="2565026"/>
          <a:ext cx="3360420" cy="10252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8500" tIns="108500" rIns="108500" bIns="10850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200" i="1" kern="1200"/>
            <a:t>Lema de Wegner</a:t>
          </a:r>
          <a:r>
            <a:rPr lang="pt-BR" sz="2200" kern="1200"/>
            <a:t>: </a:t>
          </a:r>
          <a:endParaRPr lang="en-US" sz="2200" kern="1200"/>
        </a:p>
      </dsp:txBody>
      <dsp:txXfrm>
        <a:off x="1184107" y="2565026"/>
        <a:ext cx="3360420" cy="1025201"/>
      </dsp:txXfrm>
    </dsp:sp>
    <dsp:sp modelId="{FE85402B-C95D-4D33-8DAC-D920AC93FF34}">
      <dsp:nvSpPr>
        <dsp:cNvPr id="0" name=""/>
        <dsp:cNvSpPr/>
      </dsp:nvSpPr>
      <dsp:spPr>
        <a:xfrm>
          <a:off x="4544527" y="2565026"/>
          <a:ext cx="2923072" cy="10252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8500" tIns="108500" rIns="108500" bIns="10850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300" kern="1200"/>
            <a:t>um sistema interativo nunca será totalmente especificado e nem poderá ser totalmente testado.</a:t>
          </a:r>
          <a:endParaRPr lang="en-US" sz="1300" kern="1200"/>
        </a:p>
      </dsp:txBody>
      <dsp:txXfrm>
        <a:off x="4544527" y="2565026"/>
        <a:ext cx="2923072" cy="1025201"/>
      </dsp:txXfrm>
    </dsp:sp>
    <dsp:sp modelId="{1348FCF9-0D6B-423A-A648-9530331DF3E0}">
      <dsp:nvSpPr>
        <dsp:cNvPr id="0" name=""/>
        <dsp:cNvSpPr/>
      </dsp:nvSpPr>
      <dsp:spPr>
        <a:xfrm>
          <a:off x="0" y="3846527"/>
          <a:ext cx="7467600" cy="1025201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96AC0C-A6B2-4E65-9F70-1A6C66A3E45C}">
      <dsp:nvSpPr>
        <dsp:cNvPr id="0" name=""/>
        <dsp:cNvSpPr/>
      </dsp:nvSpPr>
      <dsp:spPr>
        <a:xfrm>
          <a:off x="310123" y="4077198"/>
          <a:ext cx="563860" cy="56386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61AFB14-7F11-4158-A6BF-2A00577927F2}">
      <dsp:nvSpPr>
        <dsp:cNvPr id="0" name=""/>
        <dsp:cNvSpPr/>
      </dsp:nvSpPr>
      <dsp:spPr>
        <a:xfrm>
          <a:off x="1184107" y="3846527"/>
          <a:ext cx="3360420" cy="10252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8500" tIns="108500" rIns="108500" bIns="10850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200" i="1" kern="1200"/>
            <a:t>Lema de Langdon</a:t>
          </a:r>
          <a:r>
            <a:rPr lang="pt-BR" sz="2200" kern="1200"/>
            <a:t>: </a:t>
          </a:r>
          <a:endParaRPr lang="en-US" sz="2200" kern="1200"/>
        </a:p>
      </dsp:txBody>
      <dsp:txXfrm>
        <a:off x="1184107" y="3846527"/>
        <a:ext cx="3360420" cy="1025201"/>
      </dsp:txXfrm>
    </dsp:sp>
    <dsp:sp modelId="{93207BCC-B08E-4FE9-A8E1-3CF715EF78D8}">
      <dsp:nvSpPr>
        <dsp:cNvPr id="0" name=""/>
        <dsp:cNvSpPr/>
      </dsp:nvSpPr>
      <dsp:spPr>
        <a:xfrm>
          <a:off x="4544527" y="3846527"/>
          <a:ext cx="2923072" cy="10252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8500" tIns="108500" rIns="108500" bIns="10850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300" kern="1200"/>
            <a:t>software evolui mais rapidamente à medida que ele se aproxima de regiões caóticas, desde que não se perca o controle para o caos.</a:t>
          </a:r>
          <a:endParaRPr lang="en-US" sz="1300" kern="1200"/>
        </a:p>
      </dsp:txBody>
      <dsp:txXfrm>
        <a:off x="4544527" y="3846527"/>
        <a:ext cx="2923072" cy="102520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0E20D8-0FF9-48AC-9863-F1CFC27CEF5B}">
      <dsp:nvSpPr>
        <dsp:cNvPr id="0" name=""/>
        <dsp:cNvSpPr/>
      </dsp:nvSpPr>
      <dsp:spPr>
        <a:xfrm>
          <a:off x="717884" y="1442904"/>
          <a:ext cx="969401" cy="96940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3B754C-0D5C-4362-8EFF-48AD851B36ED}">
      <dsp:nvSpPr>
        <dsp:cNvPr id="0" name=""/>
        <dsp:cNvSpPr/>
      </dsp:nvSpPr>
      <dsp:spPr>
        <a:xfrm>
          <a:off x="125473" y="2710720"/>
          <a:ext cx="215422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500" kern="1200" dirty="0"/>
            <a:t>Transparência</a:t>
          </a:r>
        </a:p>
      </dsp:txBody>
      <dsp:txXfrm>
        <a:off x="125473" y="2710720"/>
        <a:ext cx="2154225" cy="720000"/>
      </dsp:txXfrm>
    </dsp:sp>
    <dsp:sp modelId="{826639F1-DB0D-4B04-862E-1F4F7BF3F0D7}">
      <dsp:nvSpPr>
        <dsp:cNvPr id="0" name=""/>
        <dsp:cNvSpPr/>
      </dsp:nvSpPr>
      <dsp:spPr>
        <a:xfrm>
          <a:off x="3249099" y="1442904"/>
          <a:ext cx="969401" cy="96940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E5C7AC-F414-434F-8F1C-B09B63ADF4D4}">
      <dsp:nvSpPr>
        <dsp:cNvPr id="0" name=""/>
        <dsp:cNvSpPr/>
      </dsp:nvSpPr>
      <dsp:spPr>
        <a:xfrm>
          <a:off x="2656687" y="2710720"/>
          <a:ext cx="215422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500" kern="1200" dirty="0"/>
            <a:t>Inspeção</a:t>
          </a:r>
        </a:p>
      </dsp:txBody>
      <dsp:txXfrm>
        <a:off x="2656687" y="2710720"/>
        <a:ext cx="2154225" cy="720000"/>
      </dsp:txXfrm>
    </dsp:sp>
    <dsp:sp modelId="{3AF89A2A-FEAC-4692-8B59-95742D84718D}">
      <dsp:nvSpPr>
        <dsp:cNvPr id="0" name=""/>
        <dsp:cNvSpPr/>
      </dsp:nvSpPr>
      <dsp:spPr>
        <a:xfrm>
          <a:off x="5780313" y="1442904"/>
          <a:ext cx="969401" cy="96940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F01B14-6B75-466F-992D-62A219BE2186}">
      <dsp:nvSpPr>
        <dsp:cNvPr id="0" name=""/>
        <dsp:cNvSpPr/>
      </dsp:nvSpPr>
      <dsp:spPr>
        <a:xfrm>
          <a:off x="5187901" y="2710720"/>
          <a:ext cx="215422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500" kern="1200" dirty="0"/>
            <a:t>Adaptação</a:t>
          </a:r>
        </a:p>
      </dsp:txBody>
      <dsp:txXfrm>
        <a:off x="5187901" y="2710720"/>
        <a:ext cx="2154225" cy="72000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F7DB4A2-70A4-497E-B71B-D1A192A3CDEF}">
      <dsp:nvSpPr>
        <dsp:cNvPr id="0" name=""/>
        <dsp:cNvSpPr/>
      </dsp:nvSpPr>
      <dsp:spPr>
        <a:xfrm>
          <a:off x="1804913" y="315036"/>
          <a:ext cx="4025503" cy="1257969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2065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500" kern="1200" dirty="0"/>
            <a:t>Scrum master</a:t>
          </a:r>
        </a:p>
      </dsp:txBody>
      <dsp:txXfrm>
        <a:off x="1804913" y="315036"/>
        <a:ext cx="4025503" cy="1257969"/>
      </dsp:txXfrm>
    </dsp:sp>
    <dsp:sp modelId="{A80AC2C9-D1C3-45D2-B0C4-AD8110C39B62}">
      <dsp:nvSpPr>
        <dsp:cNvPr id="0" name=""/>
        <dsp:cNvSpPr/>
      </dsp:nvSpPr>
      <dsp:spPr>
        <a:xfrm>
          <a:off x="1637183" y="133330"/>
          <a:ext cx="880578" cy="1320868"/>
        </a:xfrm>
        <a:prstGeom prst="rect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"/>
              </a:ext>
            </a:extLst>
          </a:blip>
          <a:srcRect/>
          <a:stretch>
            <a:fillRect l="-46000" r="-46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D95DE2D-5092-4DE6-8DD5-396C6619924A}">
      <dsp:nvSpPr>
        <dsp:cNvPr id="0" name=""/>
        <dsp:cNvSpPr/>
      </dsp:nvSpPr>
      <dsp:spPr>
        <a:xfrm>
          <a:off x="1804913" y="1898681"/>
          <a:ext cx="4025503" cy="1257969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2065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500" kern="1200" dirty="0"/>
            <a:t>Product owner (PO)</a:t>
          </a:r>
        </a:p>
      </dsp:txBody>
      <dsp:txXfrm>
        <a:off x="1804913" y="1898681"/>
        <a:ext cx="4025503" cy="1257969"/>
      </dsp:txXfrm>
    </dsp:sp>
    <dsp:sp modelId="{A11E5D9A-3C4F-4DD2-B82F-09896FD48306}">
      <dsp:nvSpPr>
        <dsp:cNvPr id="0" name=""/>
        <dsp:cNvSpPr/>
      </dsp:nvSpPr>
      <dsp:spPr>
        <a:xfrm>
          <a:off x="1637183" y="1716974"/>
          <a:ext cx="880578" cy="1320868"/>
        </a:xfrm>
        <a:prstGeom prst="rect">
          <a:avLst/>
        </a:prstGeom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 t="-3000" b="-3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CB7137-577E-464A-A61C-C34A60888C5D}">
      <dsp:nvSpPr>
        <dsp:cNvPr id="0" name=""/>
        <dsp:cNvSpPr/>
      </dsp:nvSpPr>
      <dsp:spPr>
        <a:xfrm>
          <a:off x="1804913" y="3482325"/>
          <a:ext cx="4025503" cy="1257969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2065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500" kern="1200" dirty="0"/>
            <a:t>Development team</a:t>
          </a:r>
        </a:p>
      </dsp:txBody>
      <dsp:txXfrm>
        <a:off x="1804913" y="3482325"/>
        <a:ext cx="4025503" cy="1257969"/>
      </dsp:txXfrm>
    </dsp:sp>
    <dsp:sp modelId="{9D9B5B6A-E31B-49F2-B74B-95736A006120}">
      <dsp:nvSpPr>
        <dsp:cNvPr id="0" name=""/>
        <dsp:cNvSpPr/>
      </dsp:nvSpPr>
      <dsp:spPr>
        <a:xfrm>
          <a:off x="1637183" y="3300618"/>
          <a:ext cx="880578" cy="1320868"/>
        </a:xfrm>
        <a:prstGeom prst="rect">
          <a:avLst/>
        </a:prstGeom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/>
          <a:stretch>
            <a:fillRect l="-83000" r="-83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E6A1F44-1B25-482B-9F41-C4A9C940E530}">
      <dsp:nvSpPr>
        <dsp:cNvPr id="0" name=""/>
        <dsp:cNvSpPr/>
      </dsp:nvSpPr>
      <dsp:spPr>
        <a:xfrm>
          <a:off x="1176292" y="1154"/>
          <a:ext cx="2435721" cy="146143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25000" dir="5400000" rotWithShape="0">
            <a:srgbClr val="000000">
              <a:alpha val="40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900" kern="1200"/>
            <a:t>Sprint</a:t>
          </a:r>
          <a:endParaRPr lang="en-US" sz="2900" kern="1200"/>
        </a:p>
      </dsp:txBody>
      <dsp:txXfrm>
        <a:off x="1176292" y="1154"/>
        <a:ext cx="2435721" cy="1461432"/>
      </dsp:txXfrm>
    </dsp:sp>
    <dsp:sp modelId="{E6A0B69D-7A74-4145-8726-473A732AAB99}">
      <dsp:nvSpPr>
        <dsp:cNvPr id="0" name=""/>
        <dsp:cNvSpPr/>
      </dsp:nvSpPr>
      <dsp:spPr>
        <a:xfrm>
          <a:off x="3855586" y="1154"/>
          <a:ext cx="2435721" cy="146143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25000" dir="5400000" rotWithShape="0">
            <a:srgbClr val="000000">
              <a:alpha val="40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900" kern="1200"/>
            <a:t>Sprint planning meeting</a:t>
          </a:r>
          <a:endParaRPr lang="en-US" sz="2900" kern="1200"/>
        </a:p>
      </dsp:txBody>
      <dsp:txXfrm>
        <a:off x="3855586" y="1154"/>
        <a:ext cx="2435721" cy="1461432"/>
      </dsp:txXfrm>
    </dsp:sp>
    <dsp:sp modelId="{C6679DF9-1074-4999-92D3-14F74930A744}">
      <dsp:nvSpPr>
        <dsp:cNvPr id="0" name=""/>
        <dsp:cNvSpPr/>
      </dsp:nvSpPr>
      <dsp:spPr>
        <a:xfrm>
          <a:off x="1176292" y="1706159"/>
          <a:ext cx="2435721" cy="146143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25000" dir="5400000" rotWithShape="0">
            <a:srgbClr val="000000">
              <a:alpha val="40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900" kern="1200"/>
            <a:t>Sprint review</a:t>
          </a:r>
          <a:endParaRPr lang="en-US" sz="2900" kern="1200"/>
        </a:p>
      </dsp:txBody>
      <dsp:txXfrm>
        <a:off x="1176292" y="1706159"/>
        <a:ext cx="2435721" cy="1461432"/>
      </dsp:txXfrm>
    </dsp:sp>
    <dsp:sp modelId="{BA1989A8-F103-4E73-ADEA-76C4D58E7575}">
      <dsp:nvSpPr>
        <dsp:cNvPr id="0" name=""/>
        <dsp:cNvSpPr/>
      </dsp:nvSpPr>
      <dsp:spPr>
        <a:xfrm>
          <a:off x="3855586" y="1706159"/>
          <a:ext cx="2435721" cy="146143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25000" dir="5400000" rotWithShape="0">
            <a:srgbClr val="000000">
              <a:alpha val="40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900" kern="1200"/>
            <a:t>Sprint retrospective</a:t>
          </a:r>
          <a:endParaRPr lang="en-US" sz="2900" kern="1200"/>
        </a:p>
      </dsp:txBody>
      <dsp:txXfrm>
        <a:off x="3855586" y="1706159"/>
        <a:ext cx="2435721" cy="1461432"/>
      </dsp:txXfrm>
    </dsp:sp>
    <dsp:sp modelId="{AAAAD91C-BA5D-4731-8206-2A9A5F8C7929}">
      <dsp:nvSpPr>
        <dsp:cNvPr id="0" name=""/>
        <dsp:cNvSpPr/>
      </dsp:nvSpPr>
      <dsp:spPr>
        <a:xfrm>
          <a:off x="2515939" y="3411164"/>
          <a:ext cx="2435721" cy="146143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25000" dir="5400000" rotWithShape="0">
            <a:srgbClr val="000000">
              <a:alpha val="40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900" kern="1200"/>
            <a:t>Daily Scrum</a:t>
          </a:r>
          <a:endParaRPr lang="en-US" sz="2900" kern="1200"/>
        </a:p>
      </dsp:txBody>
      <dsp:txXfrm>
        <a:off x="2515939" y="3411164"/>
        <a:ext cx="2435721" cy="146143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E211CB6-EE76-4E98-B2F4-28EE337DCB6E}">
      <dsp:nvSpPr>
        <dsp:cNvPr id="0" name=""/>
        <dsp:cNvSpPr/>
      </dsp:nvSpPr>
      <dsp:spPr>
        <a:xfrm rot="5400000">
          <a:off x="4127015" y="-1200881"/>
          <a:ext cx="1901905" cy="477926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64770" rIns="129540" bIns="64770" numCol="1" spcCol="1270" anchor="ctr" anchorCtr="0">
          <a:noAutofit/>
        </a:bodyPr>
        <a:lstStyle/>
        <a:p>
          <a:pPr marL="285750" lvl="1" indent="-285750" algn="l" defTabSz="1511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3400" kern="1200"/>
            <a:t>Reunião geral com todas as equipes</a:t>
          </a:r>
          <a:endParaRPr lang="en-US" sz="3400" kern="1200"/>
        </a:p>
      </dsp:txBody>
      <dsp:txXfrm rot="-5400000">
        <a:off x="2688336" y="330641"/>
        <a:ext cx="4686421" cy="1716219"/>
      </dsp:txXfrm>
    </dsp:sp>
    <dsp:sp modelId="{C6E0B50D-C3C9-43A4-A9C5-89A8B6708AF3}">
      <dsp:nvSpPr>
        <dsp:cNvPr id="0" name=""/>
        <dsp:cNvSpPr/>
      </dsp:nvSpPr>
      <dsp:spPr>
        <a:xfrm>
          <a:off x="0" y="59"/>
          <a:ext cx="2688336" cy="237738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25000" dir="5400000" rotWithShape="0">
            <a:srgbClr val="000000">
              <a:alpha val="40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17170" tIns="108585" rIns="217170" bIns="108585" numCol="1" spcCol="1270" anchor="ctr" anchorCtr="0">
          <a:noAutofit/>
        </a:bodyPr>
        <a:lstStyle/>
        <a:p>
          <a:pPr marL="0" lvl="0" indent="0" algn="ctr" defTabSz="2533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5700" kern="1200"/>
            <a:t>ONE:</a:t>
          </a:r>
          <a:endParaRPr lang="en-US" sz="5700" kern="1200"/>
        </a:p>
      </dsp:txBody>
      <dsp:txXfrm>
        <a:off x="116054" y="116113"/>
        <a:ext cx="2456228" cy="2145273"/>
      </dsp:txXfrm>
    </dsp:sp>
    <dsp:sp modelId="{87E6E3F6-BC49-49AC-8046-944C75CFB2D9}">
      <dsp:nvSpPr>
        <dsp:cNvPr id="0" name=""/>
        <dsp:cNvSpPr/>
      </dsp:nvSpPr>
      <dsp:spPr>
        <a:xfrm rot="5400000">
          <a:off x="4127015" y="1295369"/>
          <a:ext cx="1901905" cy="477926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64770" rIns="129540" bIns="64770" numCol="1" spcCol="1270" anchor="ctr" anchorCtr="0">
          <a:noAutofit/>
        </a:bodyPr>
        <a:lstStyle/>
        <a:p>
          <a:pPr marL="285750" lvl="1" indent="-285750" algn="l" defTabSz="1511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3400" kern="1200"/>
            <a:t>Separadamente mas simultaneamente para cada equipe</a:t>
          </a:r>
          <a:endParaRPr lang="en-US" sz="3400" kern="1200"/>
        </a:p>
      </dsp:txBody>
      <dsp:txXfrm rot="-5400000">
        <a:off x="2688336" y="2826892"/>
        <a:ext cx="4686421" cy="1716219"/>
      </dsp:txXfrm>
    </dsp:sp>
    <dsp:sp modelId="{1980D2DD-B177-40F2-9EC2-3F4569517782}">
      <dsp:nvSpPr>
        <dsp:cNvPr id="0" name=""/>
        <dsp:cNvSpPr/>
      </dsp:nvSpPr>
      <dsp:spPr>
        <a:xfrm>
          <a:off x="0" y="2496310"/>
          <a:ext cx="2688336" cy="237738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25000" dir="5400000" rotWithShape="0">
            <a:srgbClr val="000000">
              <a:alpha val="40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17170" tIns="108585" rIns="217170" bIns="108585" numCol="1" spcCol="1270" anchor="ctr" anchorCtr="0">
          <a:noAutofit/>
        </a:bodyPr>
        <a:lstStyle/>
        <a:p>
          <a:pPr marL="0" lvl="0" indent="0" algn="ctr" defTabSz="2533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5700" kern="1200"/>
            <a:t>TWO:</a:t>
          </a:r>
          <a:endParaRPr lang="en-US" sz="5700" kern="1200"/>
        </a:p>
      </dsp:txBody>
      <dsp:txXfrm>
        <a:off x="116054" y="2612364"/>
        <a:ext cx="2456228" cy="2145273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D1CB3D-6003-4EE1-B869-8E16B82AB08E}">
      <dsp:nvSpPr>
        <dsp:cNvPr id="0" name=""/>
        <dsp:cNvSpPr/>
      </dsp:nvSpPr>
      <dsp:spPr>
        <a:xfrm rot="5400000">
          <a:off x="4127015" y="-1200881"/>
          <a:ext cx="1901905" cy="477926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2800" kern="1200"/>
            <a:t>Todas equipes em conjunto</a:t>
          </a:r>
          <a:endParaRPr lang="en-US" sz="2800" kern="1200"/>
        </a:p>
      </dsp:txBody>
      <dsp:txXfrm rot="-5400000">
        <a:off x="2688336" y="330641"/>
        <a:ext cx="4686421" cy="1716219"/>
      </dsp:txXfrm>
    </dsp:sp>
    <dsp:sp modelId="{3A5F1ABC-8B97-470A-90F7-EBEF4F72C0DF}">
      <dsp:nvSpPr>
        <dsp:cNvPr id="0" name=""/>
        <dsp:cNvSpPr/>
      </dsp:nvSpPr>
      <dsp:spPr>
        <a:xfrm>
          <a:off x="0" y="59"/>
          <a:ext cx="2688336" cy="237738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25000" dir="5400000" rotWithShape="0">
            <a:srgbClr val="000000">
              <a:alpha val="40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2870" tIns="51435" rIns="102870" bIns="5143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700" kern="1200"/>
            <a:t>Sprint review: </a:t>
          </a:r>
          <a:endParaRPr lang="en-US" sz="2700" kern="1200"/>
        </a:p>
      </dsp:txBody>
      <dsp:txXfrm>
        <a:off x="116054" y="116113"/>
        <a:ext cx="2456228" cy="2145273"/>
      </dsp:txXfrm>
    </dsp:sp>
    <dsp:sp modelId="{75A72197-B945-4B7A-9538-76A5947982BD}">
      <dsp:nvSpPr>
        <dsp:cNvPr id="0" name=""/>
        <dsp:cNvSpPr/>
      </dsp:nvSpPr>
      <dsp:spPr>
        <a:xfrm rot="5400000">
          <a:off x="4127015" y="1295369"/>
          <a:ext cx="1901905" cy="477926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2800" kern="1200"/>
            <a:t>Equipes separadas</a:t>
          </a:r>
          <a:endParaRPr lang="en-US" sz="2800" kern="1200"/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2800" kern="1200"/>
            <a:t>Retrospectiva geral com representantes de cada equipe</a:t>
          </a:r>
          <a:endParaRPr lang="en-US" sz="2800" kern="1200"/>
        </a:p>
      </dsp:txBody>
      <dsp:txXfrm rot="-5400000">
        <a:off x="2688336" y="2826892"/>
        <a:ext cx="4686421" cy="1716219"/>
      </dsp:txXfrm>
    </dsp:sp>
    <dsp:sp modelId="{DC8E8BA6-13AE-4E97-9A8D-1746E0B1FF9F}">
      <dsp:nvSpPr>
        <dsp:cNvPr id="0" name=""/>
        <dsp:cNvSpPr/>
      </dsp:nvSpPr>
      <dsp:spPr>
        <a:xfrm>
          <a:off x="0" y="2496310"/>
          <a:ext cx="2688336" cy="237738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25000" dir="5400000" rotWithShape="0">
            <a:srgbClr val="000000">
              <a:alpha val="40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2870" tIns="51435" rIns="102870" bIns="5143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700" kern="1200"/>
            <a:t>Sprint retrospective:</a:t>
          </a:r>
          <a:endParaRPr lang="en-US" sz="2700" kern="1200"/>
        </a:p>
      </dsp:txBody>
      <dsp:txXfrm>
        <a:off x="116054" y="2612364"/>
        <a:ext cx="2456228" cy="2145273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B5B516E-C423-45F5-8432-0B78A4B72D95}">
      <dsp:nvSpPr>
        <dsp:cNvPr id="0" name=""/>
        <dsp:cNvSpPr/>
      </dsp:nvSpPr>
      <dsp:spPr>
        <a:xfrm>
          <a:off x="0" y="3807"/>
          <a:ext cx="7467600" cy="811022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395BA70-044E-4AD4-A6AE-3746282FADA1}">
      <dsp:nvSpPr>
        <dsp:cNvPr id="0" name=""/>
        <dsp:cNvSpPr/>
      </dsp:nvSpPr>
      <dsp:spPr>
        <a:xfrm>
          <a:off x="245334" y="186287"/>
          <a:ext cx="446062" cy="4460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C82F2F-8522-4E04-9110-113A4E352E68}">
      <dsp:nvSpPr>
        <dsp:cNvPr id="0" name=""/>
        <dsp:cNvSpPr/>
      </dsp:nvSpPr>
      <dsp:spPr>
        <a:xfrm>
          <a:off x="936731" y="3807"/>
          <a:ext cx="6530868" cy="8110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833" tIns="85833" rIns="85833" bIns="85833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900" kern="1200"/>
            <a:t>Um único </a:t>
          </a:r>
          <a:r>
            <a:rPr lang="pt-BR" sz="1900" i="1" kern="1200"/>
            <a:t>product backlog</a:t>
          </a:r>
          <a:endParaRPr lang="en-US" sz="1900" kern="1200"/>
        </a:p>
      </dsp:txBody>
      <dsp:txXfrm>
        <a:off x="936731" y="3807"/>
        <a:ext cx="6530868" cy="811022"/>
      </dsp:txXfrm>
    </dsp:sp>
    <dsp:sp modelId="{5B57F395-3991-4B03-BDD3-709F50A6E4EB}">
      <dsp:nvSpPr>
        <dsp:cNvPr id="0" name=""/>
        <dsp:cNvSpPr/>
      </dsp:nvSpPr>
      <dsp:spPr>
        <a:xfrm>
          <a:off x="0" y="1017586"/>
          <a:ext cx="7467600" cy="811022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2FFDB9B-51ED-4E22-9CBA-04F814348586}">
      <dsp:nvSpPr>
        <dsp:cNvPr id="0" name=""/>
        <dsp:cNvSpPr/>
      </dsp:nvSpPr>
      <dsp:spPr>
        <a:xfrm>
          <a:off x="245334" y="1200066"/>
          <a:ext cx="446062" cy="4460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F2AF265-F397-4463-BEE6-63F4B1138BB9}">
      <dsp:nvSpPr>
        <dsp:cNvPr id="0" name=""/>
        <dsp:cNvSpPr/>
      </dsp:nvSpPr>
      <dsp:spPr>
        <a:xfrm>
          <a:off x="936731" y="1017586"/>
          <a:ext cx="6530868" cy="8110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833" tIns="85833" rIns="85833" bIns="85833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900" kern="1200"/>
            <a:t>Uma única definição de feito (DoD)</a:t>
          </a:r>
          <a:endParaRPr lang="en-US" sz="1900" kern="1200"/>
        </a:p>
      </dsp:txBody>
      <dsp:txXfrm>
        <a:off x="936731" y="1017586"/>
        <a:ext cx="6530868" cy="811022"/>
      </dsp:txXfrm>
    </dsp:sp>
    <dsp:sp modelId="{DBF33E5E-5D2C-4642-B98E-403A0B447C6C}">
      <dsp:nvSpPr>
        <dsp:cNvPr id="0" name=""/>
        <dsp:cNvSpPr/>
      </dsp:nvSpPr>
      <dsp:spPr>
        <a:xfrm>
          <a:off x="0" y="2031364"/>
          <a:ext cx="7467600" cy="811022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864D1D8-7456-4D61-AF77-FC5320639551}">
      <dsp:nvSpPr>
        <dsp:cNvPr id="0" name=""/>
        <dsp:cNvSpPr/>
      </dsp:nvSpPr>
      <dsp:spPr>
        <a:xfrm>
          <a:off x="245334" y="2213844"/>
          <a:ext cx="446062" cy="44606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D881A9-51E5-48B8-A229-F064D3B6C13D}">
      <dsp:nvSpPr>
        <dsp:cNvPr id="0" name=""/>
        <dsp:cNvSpPr/>
      </dsp:nvSpPr>
      <dsp:spPr>
        <a:xfrm>
          <a:off x="936731" y="2031364"/>
          <a:ext cx="6530868" cy="8110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833" tIns="85833" rIns="85833" bIns="85833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900" kern="1200"/>
            <a:t>Um único incremento de produto potencialmente entregável</a:t>
          </a:r>
          <a:endParaRPr lang="en-US" sz="1900" kern="1200"/>
        </a:p>
      </dsp:txBody>
      <dsp:txXfrm>
        <a:off x="936731" y="2031364"/>
        <a:ext cx="6530868" cy="811022"/>
      </dsp:txXfrm>
    </dsp:sp>
    <dsp:sp modelId="{F0281CF8-C067-478F-8A44-507881B69AE9}">
      <dsp:nvSpPr>
        <dsp:cNvPr id="0" name=""/>
        <dsp:cNvSpPr/>
      </dsp:nvSpPr>
      <dsp:spPr>
        <a:xfrm>
          <a:off x="0" y="3045143"/>
          <a:ext cx="7467600" cy="811022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77A45A5-DB19-4A80-829B-7AE8818C241C}">
      <dsp:nvSpPr>
        <dsp:cNvPr id="0" name=""/>
        <dsp:cNvSpPr/>
      </dsp:nvSpPr>
      <dsp:spPr>
        <a:xfrm>
          <a:off x="245334" y="3227623"/>
          <a:ext cx="446062" cy="44606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EECB3B2-A7AB-4144-BF92-46D6C4AA0E92}">
      <dsp:nvSpPr>
        <dsp:cNvPr id="0" name=""/>
        <dsp:cNvSpPr/>
      </dsp:nvSpPr>
      <dsp:spPr>
        <a:xfrm>
          <a:off x="936731" y="3045143"/>
          <a:ext cx="6530868" cy="8110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833" tIns="85833" rIns="85833" bIns="85833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900" kern="1200"/>
            <a:t>Um </a:t>
          </a:r>
          <a:r>
            <a:rPr lang="pt-BR" sz="1900" i="1" kern="1200"/>
            <a:t>product owner</a:t>
          </a:r>
          <a:r>
            <a:rPr lang="pt-BR" sz="1900" kern="1200"/>
            <a:t> (geral)</a:t>
          </a:r>
          <a:endParaRPr lang="en-US" sz="1900" kern="1200"/>
        </a:p>
      </dsp:txBody>
      <dsp:txXfrm>
        <a:off x="936731" y="3045143"/>
        <a:ext cx="6530868" cy="811022"/>
      </dsp:txXfrm>
    </dsp:sp>
    <dsp:sp modelId="{45A393DF-E21E-4F11-8888-0AE2D7996B04}">
      <dsp:nvSpPr>
        <dsp:cNvPr id="0" name=""/>
        <dsp:cNvSpPr/>
      </dsp:nvSpPr>
      <dsp:spPr>
        <a:xfrm>
          <a:off x="0" y="4058921"/>
          <a:ext cx="7467600" cy="811022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38D1C28-EFF8-40A0-A8A8-9891028BE748}">
      <dsp:nvSpPr>
        <dsp:cNvPr id="0" name=""/>
        <dsp:cNvSpPr/>
      </dsp:nvSpPr>
      <dsp:spPr>
        <a:xfrm>
          <a:off x="245334" y="4241401"/>
          <a:ext cx="446062" cy="446062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ABAEB1-6A0B-46A4-84E8-C0C76FC6186E}">
      <dsp:nvSpPr>
        <dsp:cNvPr id="0" name=""/>
        <dsp:cNvSpPr/>
      </dsp:nvSpPr>
      <dsp:spPr>
        <a:xfrm>
          <a:off x="936731" y="4058921"/>
          <a:ext cx="6530868" cy="8110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833" tIns="85833" rIns="85833" bIns="85833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900" kern="1200"/>
            <a:t>Uma </a:t>
          </a:r>
          <a:r>
            <a:rPr lang="pt-BR" sz="1900" i="1" kern="1200"/>
            <a:t>sprint</a:t>
          </a:r>
          <a:r>
            <a:rPr lang="pt-BR" sz="1900" kern="1200"/>
            <a:t> com todas as equipes trabalhando em paralelo para gerar um único incremento</a:t>
          </a:r>
          <a:endParaRPr lang="en-US" sz="1900" kern="1200"/>
        </a:p>
      </dsp:txBody>
      <dsp:txXfrm>
        <a:off x="936731" y="4058921"/>
        <a:ext cx="6530868" cy="81102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PictureStrips">
  <dgm:title val=""/>
  <dgm:desc val=""/>
  <dgm:catLst>
    <dgm:cat type="list" pri="12500"/>
    <dgm:cat type="picture" pri="13000"/>
    <dgm:cat type="pictureconvert" pri="13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0" srcId="0" destId="40" srcOrd="2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3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04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if>
          <dgm:else name="Name6">
            <dgm:constrLst>
              <dgm:constr type="l" for="ch" forName="rect1" refType="w" fact="0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.79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else>
        </dgm:choose>
        <dgm:layoutNode name="rect1" styleLbl="trAlignAcc1">
          <dgm:varLst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>
            <dgm:adjLst/>
          </dgm:shape>
          <dgm:presOf axis="desOrSelf" ptType="node"/>
          <dgm:choose name="Name7">
            <dgm:if name="Name8" func="var" arg="dir" op="equ" val="norm">
              <dgm:constrLst>
                <dgm:constr type="lMarg" refType="w" fact="0.6"/>
                <dgm:constr type="rMarg" refType="primFontSz" fact="0.3"/>
                <dgm:constr type="tMarg" refType="primFontSz" fact="0.3"/>
                <dgm:constr type="bMarg" refType="primFontSz" fact="0.3"/>
              </dgm:constrLst>
            </dgm:if>
            <dgm:else name="Name9">
              <dgm:constrLst>
                <dgm:constr type="lMarg" refType="primFontSz" fact="0.3"/>
                <dgm:constr type="rMarg" refType="w" fact="0.6"/>
                <dgm:constr type="tMarg" refType="primFontSz" fact="0.3"/>
                <dgm:constr type="bMarg" refType="primFontSz" fact="0.3"/>
              </dgm:constrLst>
            </dgm:else>
          </dgm:choose>
          <dgm:ruleLst>
            <dgm:rule type="primFontSz" val="5" fact="NaN" max="NaN"/>
          </dgm:ruleLst>
        </dgm:layoutNode>
        <dgm:layoutNode name="rect2" styleLbl="f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793648DF-D2F7-47D0-BEF4-A0C213766FCD}" type="datetimeFigureOut">
              <a:rPr lang="pt-BR" smtClean="0"/>
              <a:pPr/>
              <a:t>09/03/2020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vert="horz" lIns="99048" tIns="49524" rIns="99048" bIns="49524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0A1939D4-D8EE-408B-B7CD-C23C6B023EFC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939D4-D8EE-408B-B7CD-C23C6B023EFC}" type="slidenum">
              <a:rPr lang="pt-BR" smtClean="0"/>
              <a:pPr/>
              <a:t>1</a:t>
            </a:fld>
            <a:endParaRPr lang="pt-BR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By </a:t>
            </a:r>
            <a:r>
              <a:rPr lang="en-US" dirty="0" err="1"/>
              <a:t>Klean</a:t>
            </a:r>
            <a:r>
              <a:rPr lang="en-US" dirty="0"/>
              <a:t> Denmark - Daily Sprint Meeting, CC BY-SA 2.0, https://commons.wikimedia.org/w/index.php?curid=19838566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1939D4-D8EE-408B-B7CD-C23C6B023EFC}" type="slidenum">
              <a:rPr lang="pt-BR" smtClean="0"/>
              <a:pPr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641595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I8abug - Own work, CC BY-SA 3.0, https://commons.wikimedia.org/w/index.php?curid=15511814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1939D4-D8EE-408B-B7CD-C23C6B023EFC}" type="slidenum">
              <a:rPr lang="pt-BR" smtClean="0"/>
              <a:pPr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729395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Imagem produzida pelo autor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1939D4-D8EE-408B-B7CD-C23C6B023EFC}" type="slidenum">
              <a:rPr lang="pt-BR" smtClean="0"/>
              <a:pPr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255318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Imagem produzida pelo autor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1939D4-D8EE-408B-B7CD-C23C6B023EFC}" type="slidenum">
              <a:rPr lang="pt-BR" smtClean="0"/>
              <a:pPr/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727196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err="1"/>
              <a:t>By</a:t>
            </a:r>
            <a:r>
              <a:rPr lang="pt-BR" dirty="0"/>
              <a:t> Celio </a:t>
            </a:r>
            <a:r>
              <a:rPr lang="pt-BR" dirty="0" err="1"/>
              <a:t>Maielo</a:t>
            </a:r>
            <a:r>
              <a:rPr lang="pt-BR" dirty="0"/>
              <a:t> - Fotografia tirada por mim, CC BY-SA 3.0, https://commons.wikimedia.org/w/index.php?curid=1458026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1939D4-D8EE-408B-B7CD-C23C6B023EFC}" type="slidenum">
              <a:rPr lang="pt-BR" smtClean="0"/>
              <a:pPr/>
              <a:t>27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861436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Public Domain, https://commons.wikimedia.org/w/index.php?curid=59458975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1939D4-D8EE-408B-B7CD-C23C6B023EFC}" type="slidenum">
              <a:rPr lang="pt-BR" smtClean="0"/>
              <a:pPr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666947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By Bubba73 at English Wikipedia, CC BY-SA 3.0, https://commons.wikimedia.org/w/index.php?curid=6843340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1939D4-D8EE-408B-B7CD-C23C6B023EFC}" type="slidenum">
              <a:rPr lang="pt-BR" smtClean="0"/>
              <a:pPr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947359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Logan Ingalls - Task board, CC BY 2.0, https://commons.wikimedia.org/w/index.php?curid=19838361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1939D4-D8EE-408B-B7CD-C23C6B023EFC}" type="slidenum">
              <a:rPr lang="pt-BR" smtClean="0"/>
              <a:pPr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759924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By </a:t>
            </a:r>
            <a:r>
              <a:rPr lang="en-US" dirty="0" err="1"/>
              <a:t>Sohail</a:t>
            </a:r>
            <a:r>
              <a:rPr lang="en-US" dirty="0"/>
              <a:t> Aziz, CC BY 3.0, https://commons.wikimedia.org/w/index.php?curid=57263864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1939D4-D8EE-408B-B7CD-C23C6B023EFC}" type="slidenum">
              <a:rPr lang="pt-BR" smtClean="0"/>
              <a:pPr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955480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By derivative work: </a:t>
            </a:r>
            <a:r>
              <a:rPr lang="en-US" dirty="0" err="1"/>
              <a:t>Thayvian</a:t>
            </a:r>
            <a:r>
              <a:rPr lang="en-US" dirty="0"/>
              <a:t> (talk)City2Surf_runners,_2007.jpg: </a:t>
            </a:r>
            <a:r>
              <a:rPr lang="en-US" dirty="0" err="1"/>
              <a:t>bigmick</a:t>
            </a:r>
            <a:r>
              <a:rPr lang="en-US" dirty="0"/>
              <a:t> - City2Surf_runners,_2007.jpg, CC BY-SA 3.0, https://commons.wikimedia.org/w/index.php?curid=4533289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1939D4-D8EE-408B-B7CD-C23C6B023EFC}" type="slidenum">
              <a:rPr lang="pt-BR" smtClean="0"/>
              <a:pPr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973052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By Coconino National Forest - Fossil Creek Planning - Public Meeting in Camp Verde, Public Domain, https://commons.wikimedia.org/w/index.php?curid=59016892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1939D4-D8EE-408B-B7CD-C23C6B023EFC}" type="slidenum">
              <a:rPr lang="pt-BR" smtClean="0"/>
              <a:pPr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476599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CC BY-SA 4.0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File:Planning Commission meeting in Campbell, California.jpg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1939D4-D8EE-408B-B7CD-C23C6B023EFC}" type="slidenum">
              <a:rPr lang="pt-BR" smtClean="0"/>
              <a:pPr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481762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By UL Digital Library - https://www.flickr.com/photos/ul_digital_library/8976903639/, No restrictions, https://commons.wikimedia.org/w/index.php?curid=56669013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1939D4-D8EE-408B-B7CD-C23C6B023EFC}" type="slidenum">
              <a:rPr lang="pt-BR" smtClean="0"/>
              <a:pPr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894642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/>
          <p:cNvSpPr>
            <a:spLocks noGrp="1"/>
          </p:cNvSpPr>
          <p:nvPr>
            <p:ph type="ctrTitle"/>
          </p:nvPr>
        </p:nvSpPr>
        <p:spPr>
          <a:xfrm>
            <a:off x="2286000" y="3124200"/>
            <a:ext cx="6172200" cy="1894362"/>
          </a:xfrm>
        </p:spPr>
        <p:txBody>
          <a:bodyPr/>
          <a:lstStyle>
            <a:lvl1pPr>
              <a:defRPr b="1"/>
            </a:lvl1pPr>
          </a:lstStyle>
          <a:p>
            <a:r>
              <a:rPr kumimoji="0" lang="pt-BR"/>
              <a:t>Clique para editar o estilo do título mestre</a:t>
            </a:r>
            <a:endParaRPr kumimoji="0" lang="en-US"/>
          </a:p>
        </p:txBody>
      </p:sp>
      <p:sp>
        <p:nvSpPr>
          <p:cNvPr id="9" name="Subtítulo 8"/>
          <p:cNvSpPr>
            <a:spLocks noGrp="1"/>
          </p:cNvSpPr>
          <p:nvPr>
            <p:ph type="subTitle" idx="1"/>
          </p:nvPr>
        </p:nvSpPr>
        <p:spPr>
          <a:xfrm>
            <a:off x="2286000" y="5003322"/>
            <a:ext cx="6172200" cy="1371600"/>
          </a:xfrm>
        </p:spPr>
        <p:txBody>
          <a:bodyPr/>
          <a:lstStyle>
            <a:lvl1pPr marL="0" indent="0" algn="l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pt-BR"/>
              <a:t>Clique para editar o estilo do subtítulo mestre</a:t>
            </a:r>
            <a:endParaRPr kumimoji="0" lang="en-US"/>
          </a:p>
        </p:txBody>
      </p:sp>
      <p:sp>
        <p:nvSpPr>
          <p:cNvPr id="28" name="Espaço Reservado para Data 27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4621" y="1174097"/>
            <a:ext cx="2286000" cy="381000"/>
          </a:xfrm>
        </p:spPr>
        <p:txBody>
          <a:bodyPr/>
          <a:lstStyle/>
          <a:p>
            <a:fld id="{2E700DB3-DBF0-4086-B675-117E7A9610B8}" type="datetimeFigureOut">
              <a:rPr lang="pt-BR" smtClean="0"/>
              <a:pPr/>
              <a:t>09/03/2020</a:t>
            </a:fld>
            <a:endParaRPr lang="pt-BR"/>
          </a:p>
        </p:txBody>
      </p:sp>
      <p:sp>
        <p:nvSpPr>
          <p:cNvPr id="17" name="Espaço Reservado para Rodapé 16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269" y="4181669"/>
            <a:ext cx="3657600" cy="384048"/>
          </a:xfrm>
        </p:spPr>
        <p:txBody>
          <a:bodyPr/>
          <a:lstStyle/>
          <a:p>
            <a:endParaRPr lang="pt-BR"/>
          </a:p>
        </p:txBody>
      </p:sp>
      <p:sp>
        <p:nvSpPr>
          <p:cNvPr id="10" name="Retângulo 9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tângulo 11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4" name="Retângulo 13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9" name="Retângulo 18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Conector reto 10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Conector reto 17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0" name="Conector reto 19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Conector reto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Conector reto 14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2" name="Conector reto 21"/>
          <p:cNvSpPr>
            <a:spLocks noChangeShapeType="1"/>
          </p:cNvSpPr>
          <p:nvPr/>
        </p:nvSpPr>
        <p:spPr bwMode="auto">
          <a:xfrm>
            <a:off x="9113856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7" name="Retângulo 26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Elipse 20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Elipse 22"/>
          <p:cNvSpPr/>
          <p:nvPr/>
        </p:nvSpPr>
        <p:spPr bwMode="auto">
          <a:xfrm>
            <a:off x="1309632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4" name="Elipse 23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Elipse 25"/>
          <p:cNvSpPr/>
          <p:nvPr/>
        </p:nvSpPr>
        <p:spPr bwMode="auto">
          <a:xfrm>
            <a:off x="1664208" y="5788152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5" name="Elipse 24"/>
          <p:cNvSpPr/>
          <p:nvPr/>
        </p:nvSpPr>
        <p:spPr>
          <a:xfrm>
            <a:off x="1905000" y="4495800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9" name="Espaço Reservado para Número de Slide 28"/>
          <p:cNvSpPr>
            <a:spLocks noGrp="1"/>
          </p:cNvSpPr>
          <p:nvPr>
            <p:ph type="sldNum" sz="quarter" idx="12"/>
          </p:nvPr>
        </p:nvSpPr>
        <p:spPr bwMode="auto">
          <a:xfrm>
            <a:off x="1325544" y="4928702"/>
            <a:ext cx="609600" cy="517524"/>
          </a:xfrm>
        </p:spPr>
        <p:txBody>
          <a:bodyPr/>
          <a:lstStyle/>
          <a:p>
            <a:fld id="{2119D8CF-8DEC-4D9F-84EE-ADF04DFF3391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pt-BR"/>
              <a:t>Clique para editar o estilo do título mestre</a:t>
            </a:r>
            <a:endParaRPr kumimoji="0" lang="en-US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pt-BR"/>
              <a:t>Clique para editar os estilos do texto mestre</a:t>
            </a:r>
          </a:p>
          <a:p>
            <a:pPr lvl="1" eaLnBrk="1" latinLnBrk="0" hangingPunct="1"/>
            <a:r>
              <a:rPr lang="pt-BR"/>
              <a:t>Segundo nível</a:t>
            </a:r>
          </a:p>
          <a:p>
            <a:pPr lvl="2" eaLnBrk="1" latinLnBrk="0" hangingPunct="1"/>
            <a:r>
              <a:rPr lang="pt-BR"/>
              <a:t>Terceiro nível</a:t>
            </a:r>
          </a:p>
          <a:p>
            <a:pPr lvl="3" eaLnBrk="1" latinLnBrk="0" hangingPunct="1"/>
            <a:r>
              <a:rPr lang="pt-BR"/>
              <a:t>Quarto nível</a:t>
            </a:r>
          </a:p>
          <a:p>
            <a:pPr lvl="4" eaLnBrk="1" latinLnBrk="0" hangingPunct="1"/>
            <a:r>
              <a:rPr lang="pt-BR"/>
              <a:t>Quinto nível</a:t>
            </a:r>
            <a:endParaRPr kumimoji="0"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00DB3-DBF0-4086-B675-117E7A9610B8}" type="datetimeFigureOut">
              <a:rPr lang="pt-BR" smtClean="0"/>
              <a:pPr/>
              <a:t>09/03/2020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1676400" cy="5851525"/>
          </a:xfrm>
        </p:spPr>
        <p:txBody>
          <a:bodyPr vert="eaVert"/>
          <a:lstStyle/>
          <a:p>
            <a:r>
              <a:rPr kumimoji="0" lang="pt-BR"/>
              <a:t>Clique para editar o estilo do título mestre</a:t>
            </a:r>
            <a:endParaRPr kumimoji="0" lang="en-US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pt-BR"/>
              <a:t>Clique para editar os estilos do texto mestre</a:t>
            </a:r>
          </a:p>
          <a:p>
            <a:pPr lvl="1" eaLnBrk="1" latinLnBrk="0" hangingPunct="1"/>
            <a:r>
              <a:rPr lang="pt-BR"/>
              <a:t>Segundo nível</a:t>
            </a:r>
          </a:p>
          <a:p>
            <a:pPr lvl="2" eaLnBrk="1" latinLnBrk="0" hangingPunct="1"/>
            <a:r>
              <a:rPr lang="pt-BR"/>
              <a:t>Terceiro nível</a:t>
            </a:r>
          </a:p>
          <a:p>
            <a:pPr lvl="3" eaLnBrk="1" latinLnBrk="0" hangingPunct="1"/>
            <a:r>
              <a:rPr lang="pt-BR"/>
              <a:t>Quarto nível</a:t>
            </a:r>
          </a:p>
          <a:p>
            <a:pPr lvl="4" eaLnBrk="1" latinLnBrk="0" hangingPunct="1"/>
            <a:r>
              <a:rPr lang="pt-BR"/>
              <a:t>Quinto nível</a:t>
            </a:r>
            <a:endParaRPr kumimoji="0"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00DB3-DBF0-4086-B675-117E7A9610B8}" type="datetimeFigureOut">
              <a:rPr lang="pt-BR" smtClean="0"/>
              <a:pPr/>
              <a:t>09/03/2020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pt-BR"/>
              <a:t>Clique para editar o estilo do título mestre</a:t>
            </a:r>
            <a:endParaRPr kumimoji="0" lang="en-US"/>
          </a:p>
        </p:txBody>
      </p:sp>
      <p:sp>
        <p:nvSpPr>
          <p:cNvPr id="8" name="Espaço Reservado para Conteúdo 7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752"/>
          </a:xfrm>
        </p:spPr>
        <p:txBody>
          <a:bodyPr/>
          <a:lstStyle/>
          <a:p>
            <a:pPr lvl="0" eaLnBrk="1" latinLnBrk="0" hangingPunct="1"/>
            <a:r>
              <a:rPr lang="pt-BR"/>
              <a:t>Clique para editar os estilos do texto mestre</a:t>
            </a:r>
          </a:p>
          <a:p>
            <a:pPr lvl="1" eaLnBrk="1" latinLnBrk="0" hangingPunct="1"/>
            <a:r>
              <a:rPr lang="pt-BR"/>
              <a:t>Segundo nível</a:t>
            </a:r>
          </a:p>
          <a:p>
            <a:pPr lvl="2" eaLnBrk="1" latinLnBrk="0" hangingPunct="1"/>
            <a:r>
              <a:rPr lang="pt-BR"/>
              <a:t>Terceiro nível</a:t>
            </a:r>
          </a:p>
          <a:p>
            <a:pPr lvl="3" eaLnBrk="1" latinLnBrk="0" hangingPunct="1"/>
            <a:r>
              <a:rPr lang="pt-BR"/>
              <a:t>Quarto nível</a:t>
            </a:r>
          </a:p>
          <a:p>
            <a:pPr lvl="4" eaLnBrk="1" latinLnBrk="0" hangingPunct="1"/>
            <a:r>
              <a:rPr lang="pt-BR"/>
              <a:t>Quinto nível</a:t>
            </a:r>
            <a:endParaRPr kumimoji="0" lang="en-US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2E700DB3-DBF0-4086-B675-117E7A9610B8}" type="datetimeFigureOut">
              <a:rPr lang="pt-BR" smtClean="0"/>
              <a:pPr/>
              <a:t>09/03/2020</a:t>
            </a:fld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2119D8CF-8DEC-4D9F-84EE-ADF04DFF3391}" type="slidenum">
              <a:rPr lang="pt-BR" smtClean="0"/>
              <a:pPr/>
              <a:t>‹nº›</a:t>
            </a:fld>
            <a:endParaRPr lang="pt-BR"/>
          </a:p>
        </p:txBody>
      </p:sp>
      <p:sp>
        <p:nvSpPr>
          <p:cNvPr id="10" name="Espaço Reservado para Rodapé 9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pt-BR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01892719-F0F9-4B63-8578-F330EA3F3668}"/>
              </a:ext>
            </a:extLst>
          </p:cNvPr>
          <p:cNvSpPr txBox="1"/>
          <p:nvPr userDrawn="1"/>
        </p:nvSpPr>
        <p:spPr>
          <a:xfrm>
            <a:off x="157583" y="6619596"/>
            <a:ext cx="441659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800" dirty="0"/>
              <a:t>Wazlawick, R. S. Engenharia de Software: Conceitos e Práticas, 2ª edição, Elsevier, 2019.</a:t>
            </a:r>
            <a:endParaRPr lang="pt-BR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çã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286000" y="2895600"/>
            <a:ext cx="6172200" cy="2053590"/>
          </a:xfrm>
        </p:spPr>
        <p:txBody>
          <a:bodyPr/>
          <a:lstStyle>
            <a:lvl1pPr algn="l">
              <a:buNone/>
              <a:defRPr sz="3000" b="1" cap="small" baseline="0"/>
            </a:lvl1pPr>
          </a:lstStyle>
          <a:p>
            <a:r>
              <a:rPr kumimoji="0" lang="pt-BR"/>
              <a:t>Clique para editar o estilo do título mestre</a:t>
            </a:r>
            <a:endParaRPr kumimoji="0"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2286000" y="5010150"/>
            <a:ext cx="6172200" cy="1371600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pt-BR"/>
              <a:t>Clique para editar os estilos do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3256" y="1170432"/>
            <a:ext cx="2286000" cy="381000"/>
          </a:xfrm>
        </p:spPr>
        <p:txBody>
          <a:bodyPr/>
          <a:lstStyle/>
          <a:p>
            <a:fld id="{2E700DB3-DBF0-4086-B675-117E7A9610B8}" type="datetimeFigureOut">
              <a:rPr lang="pt-BR" smtClean="0"/>
              <a:pPr/>
              <a:t>09/03/2020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456" y="4178808"/>
            <a:ext cx="3657600" cy="384048"/>
          </a:xfrm>
        </p:spPr>
        <p:txBody>
          <a:bodyPr/>
          <a:lstStyle/>
          <a:p>
            <a:endParaRPr lang="pt-BR"/>
          </a:p>
        </p:txBody>
      </p:sp>
      <p:sp>
        <p:nvSpPr>
          <p:cNvPr id="9" name="Retângulo 8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tângulo 9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tângulo 10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tângulo 11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Conector reto 12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Conector reto 13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Conector reto 14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Conector reto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7" name="Conector reto 16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Retângulo 17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9" name="Elipse 18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0" name="Elipse 19"/>
          <p:cNvSpPr/>
          <p:nvPr/>
        </p:nvSpPr>
        <p:spPr bwMode="auto">
          <a:xfrm>
            <a:off x="1324704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Elipse 20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Elipse 21"/>
          <p:cNvSpPr/>
          <p:nvPr/>
        </p:nvSpPr>
        <p:spPr bwMode="auto">
          <a:xfrm>
            <a:off x="1664208" y="5791200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Elipse 22"/>
          <p:cNvSpPr/>
          <p:nvPr/>
        </p:nvSpPr>
        <p:spPr bwMode="auto">
          <a:xfrm>
            <a:off x="1879040" y="4479888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Conector reto 25"/>
          <p:cNvSpPr>
            <a:spLocks noChangeShapeType="1"/>
          </p:cNvSpPr>
          <p:nvPr/>
        </p:nvSpPr>
        <p:spPr bwMode="auto">
          <a:xfrm>
            <a:off x="9097944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 bwMode="auto">
          <a:xfrm>
            <a:off x="1340616" y="4928702"/>
            <a:ext cx="609600" cy="517524"/>
          </a:xfrm>
        </p:spPr>
        <p:txBody>
          <a:bodyPr/>
          <a:lstStyle/>
          <a:p>
            <a:fld id="{2119D8CF-8DEC-4D9F-84EE-ADF04DFF3391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pt-BR"/>
              <a:t>Clique para editar o estilo do título mestre</a:t>
            </a:r>
            <a:endParaRPr kumimoji="0" lang="en-US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00DB3-DBF0-4086-B675-117E7A9610B8}" type="datetimeFigureOut">
              <a:rPr lang="pt-BR" smtClean="0"/>
              <a:pPr/>
              <a:t>09/03/2020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pPr/>
              <a:t>‹nº›</a:t>
            </a:fld>
            <a:endParaRPr lang="pt-BR"/>
          </a:p>
        </p:txBody>
      </p:sp>
      <p:sp>
        <p:nvSpPr>
          <p:cNvPr id="9" name="Espaço Reservado para Conteúdo 8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pt-BR"/>
              <a:t>Clique para editar os estilos do texto mestre</a:t>
            </a:r>
          </a:p>
          <a:p>
            <a:pPr lvl="1" eaLnBrk="1" latinLnBrk="0" hangingPunct="1"/>
            <a:r>
              <a:rPr lang="pt-BR"/>
              <a:t>Segundo nível</a:t>
            </a:r>
          </a:p>
          <a:p>
            <a:pPr lvl="2" eaLnBrk="1" latinLnBrk="0" hangingPunct="1"/>
            <a:r>
              <a:rPr lang="pt-BR"/>
              <a:t>Terceiro nível</a:t>
            </a:r>
          </a:p>
          <a:p>
            <a:pPr lvl="3" eaLnBrk="1" latinLnBrk="0" hangingPunct="1"/>
            <a:r>
              <a:rPr lang="pt-BR"/>
              <a:t>Quarto nível</a:t>
            </a:r>
          </a:p>
          <a:p>
            <a:pPr lvl="4" eaLnBrk="1" latinLnBrk="0" hangingPunct="1"/>
            <a:r>
              <a:rPr lang="pt-BR"/>
              <a:t>Quinto nível</a:t>
            </a:r>
            <a:endParaRPr kumimoji="0" lang="en-US"/>
          </a:p>
        </p:txBody>
      </p:sp>
      <p:sp>
        <p:nvSpPr>
          <p:cNvPr id="11" name="Espaço Reservado para Conteúdo 10"/>
          <p:cNvSpPr>
            <a:spLocks noGrp="1"/>
          </p:cNvSpPr>
          <p:nvPr>
            <p:ph sz="quarter" idx="2"/>
          </p:nvPr>
        </p:nvSpPr>
        <p:spPr>
          <a:xfrm>
            <a:off x="4270248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pt-BR"/>
              <a:t>Clique para editar os estilos do texto mestre</a:t>
            </a:r>
          </a:p>
          <a:p>
            <a:pPr lvl="1" eaLnBrk="1" latinLnBrk="0" hangingPunct="1"/>
            <a:r>
              <a:rPr lang="pt-BR"/>
              <a:t>Segundo nível</a:t>
            </a:r>
          </a:p>
          <a:p>
            <a:pPr lvl="2" eaLnBrk="1" latinLnBrk="0" hangingPunct="1"/>
            <a:r>
              <a:rPr lang="pt-BR"/>
              <a:t>Terceiro nível</a:t>
            </a:r>
          </a:p>
          <a:p>
            <a:pPr lvl="3" eaLnBrk="1" latinLnBrk="0" hangingPunct="1"/>
            <a:r>
              <a:rPr lang="pt-BR"/>
              <a:t>Quarto nível</a:t>
            </a:r>
          </a:p>
          <a:p>
            <a:pPr lvl="4" eaLnBrk="1" latinLnBrk="0" hangingPunct="1"/>
            <a:r>
              <a:rPr lang="pt-BR"/>
              <a:t>Quinto nível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7543800" cy="1143000"/>
          </a:xfrm>
        </p:spPr>
        <p:txBody>
          <a:bodyPr anchor="b"/>
          <a:lstStyle>
            <a:lvl1pPr>
              <a:defRPr/>
            </a:lvl1pPr>
          </a:lstStyle>
          <a:p>
            <a:r>
              <a:rPr kumimoji="0" lang="pt-BR"/>
              <a:t>Clique para editar o estilo do título mestre</a:t>
            </a:r>
            <a:endParaRPr kumimoji="0" lang="en-US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00DB3-DBF0-4086-B675-117E7A9610B8}" type="datetimeFigureOut">
              <a:rPr lang="pt-BR" smtClean="0"/>
              <a:pPr/>
              <a:t>09/03/2020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pPr/>
              <a:t>‹nº›</a:t>
            </a:fld>
            <a:endParaRPr lang="pt-BR"/>
          </a:p>
        </p:txBody>
      </p:sp>
      <p:sp>
        <p:nvSpPr>
          <p:cNvPr id="11" name="Espaço Reservado para Conteúdo 10"/>
          <p:cNvSpPr>
            <a:spLocks noGrp="1"/>
          </p:cNvSpPr>
          <p:nvPr>
            <p:ph sz="quarter" idx="2"/>
          </p:nvPr>
        </p:nvSpPr>
        <p:spPr>
          <a:xfrm>
            <a:off x="457200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pt-BR"/>
              <a:t>Clique para editar os estilos do texto mestre</a:t>
            </a:r>
          </a:p>
          <a:p>
            <a:pPr lvl="1" eaLnBrk="1" latinLnBrk="0" hangingPunct="1"/>
            <a:r>
              <a:rPr lang="pt-BR"/>
              <a:t>Segundo nível</a:t>
            </a:r>
          </a:p>
          <a:p>
            <a:pPr lvl="2" eaLnBrk="1" latinLnBrk="0" hangingPunct="1"/>
            <a:r>
              <a:rPr lang="pt-BR"/>
              <a:t>Terceiro nível</a:t>
            </a:r>
          </a:p>
          <a:p>
            <a:pPr lvl="3" eaLnBrk="1" latinLnBrk="0" hangingPunct="1"/>
            <a:r>
              <a:rPr lang="pt-BR"/>
              <a:t>Quarto nível</a:t>
            </a:r>
          </a:p>
          <a:p>
            <a:pPr lvl="4" eaLnBrk="1" latinLnBrk="0" hangingPunct="1"/>
            <a:r>
              <a:rPr lang="pt-BR"/>
              <a:t>Quinto nível</a:t>
            </a:r>
            <a:endParaRPr kumimoji="0" lang="en-US"/>
          </a:p>
        </p:txBody>
      </p:sp>
      <p:sp>
        <p:nvSpPr>
          <p:cNvPr id="13" name="Espaço Reservado para Conteúdo 12"/>
          <p:cNvSpPr>
            <a:spLocks noGrp="1"/>
          </p:cNvSpPr>
          <p:nvPr>
            <p:ph sz="quarter" idx="4"/>
          </p:nvPr>
        </p:nvSpPr>
        <p:spPr>
          <a:xfrm>
            <a:off x="4371975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pt-BR"/>
              <a:t>Clique para editar os estilos do texto mestre</a:t>
            </a:r>
          </a:p>
          <a:p>
            <a:pPr lvl="1" eaLnBrk="1" latinLnBrk="0" hangingPunct="1"/>
            <a:r>
              <a:rPr lang="pt-BR"/>
              <a:t>Segundo nível</a:t>
            </a:r>
          </a:p>
          <a:p>
            <a:pPr lvl="2" eaLnBrk="1" latinLnBrk="0" hangingPunct="1"/>
            <a:r>
              <a:rPr lang="pt-BR"/>
              <a:t>Terceiro nível</a:t>
            </a:r>
          </a:p>
          <a:p>
            <a:pPr lvl="3" eaLnBrk="1" latinLnBrk="0" hangingPunct="1"/>
            <a:r>
              <a:rPr lang="pt-BR"/>
              <a:t>Quarto nível</a:t>
            </a:r>
          </a:p>
          <a:p>
            <a:pPr lvl="4" eaLnBrk="1" latinLnBrk="0" hangingPunct="1"/>
            <a:r>
              <a:rPr lang="pt-BR"/>
              <a:t>Quinto nível</a:t>
            </a:r>
            <a:endParaRPr kumimoji="0" lang="en-US"/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"/>
          </p:nvPr>
        </p:nvSpPr>
        <p:spPr>
          <a:xfrm>
            <a:off x="4572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pt-BR"/>
              <a:t>Clique para editar os estilos do texto mestre</a:t>
            </a:r>
          </a:p>
        </p:txBody>
      </p:sp>
      <p:sp>
        <p:nvSpPr>
          <p:cNvPr id="14" name="Espaço Reservado para Texto 13"/>
          <p:cNvSpPr>
            <a:spLocks noGrp="1"/>
          </p:cNvSpPr>
          <p:nvPr>
            <p:ph type="body" sz="quarter" idx="3"/>
          </p:nvPr>
        </p:nvSpPr>
        <p:spPr>
          <a:xfrm>
            <a:off x="43434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pt-BR"/>
              <a:t>Clique para editar os estilos do texto mestre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pt-BR"/>
              <a:t>Clique para editar o estilo do título mestre</a:t>
            </a:r>
            <a:endParaRPr kumimoji="0" lang="en-US"/>
          </a:p>
        </p:txBody>
      </p:sp>
      <p:sp>
        <p:nvSpPr>
          <p:cNvPr id="6" name="Espaço Reservado para Data 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2E700DB3-DBF0-4086-B675-117E7A9610B8}" type="datetimeFigureOut">
              <a:rPr lang="pt-BR" smtClean="0"/>
              <a:pPr/>
              <a:t>09/03/2020</a:t>
            </a:fld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2119D8CF-8DEC-4D9F-84EE-ADF04DFF3391}" type="slidenum">
              <a:rPr lang="pt-BR" smtClean="0"/>
              <a:pPr/>
              <a:t>‹nº›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pt-B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00DB3-DBF0-4086-B675-117E7A9610B8}" type="datetimeFigureOut">
              <a:rPr lang="pt-BR" smtClean="0"/>
              <a:pPr/>
              <a:t>09/03/2020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údo com Legenda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ector reto 9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 rot="5400000">
            <a:off x="3371850" y="3200400"/>
            <a:ext cx="6309360" cy="457200"/>
          </a:xfrm>
        </p:spPr>
        <p:txBody>
          <a:bodyPr anchor="b"/>
          <a:lstStyle>
            <a:lvl1pPr algn="l">
              <a:buNone/>
              <a:defRPr sz="2000" b="1" cap="small" baseline="0"/>
            </a:lvl1pPr>
          </a:lstStyle>
          <a:p>
            <a:r>
              <a:rPr kumimoji="0" lang="pt-BR"/>
              <a:t>Clique para editar o estilo do título mestre</a:t>
            </a:r>
            <a:endParaRPr kumimoji="0"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2"/>
          </p:nvPr>
        </p:nvSpPr>
        <p:spPr>
          <a:xfrm>
            <a:off x="6812280" y="274320"/>
            <a:ext cx="1527048" cy="4983480"/>
          </a:xfrm>
        </p:spPr>
        <p:txBody>
          <a:bodyPr/>
          <a:lstStyle>
            <a:lvl1pPr marL="0" indent="0">
              <a:spcBef>
                <a:spcPts val="400"/>
              </a:spcBef>
              <a:spcAft>
                <a:spcPts val="1000"/>
              </a:spcAft>
              <a:buNone/>
              <a:defRPr sz="12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pt-BR"/>
              <a:t>Clique para editar os estilos do texto mestre</a:t>
            </a:r>
          </a:p>
        </p:txBody>
      </p:sp>
      <p:sp>
        <p:nvSpPr>
          <p:cNvPr id="8" name="Conector reto 7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Conector reto 8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1" name="Conector reto 10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Retângulo 11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Conector reto 12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Elipse 13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8" name="Espaço Reservado para Conteúdo 17"/>
          <p:cNvSpPr>
            <a:spLocks noGrp="1"/>
          </p:cNvSpPr>
          <p:nvPr>
            <p:ph sz="quarter" idx="1"/>
          </p:nvPr>
        </p:nvSpPr>
        <p:spPr>
          <a:xfrm>
            <a:off x="304800" y="274320"/>
            <a:ext cx="5638800" cy="6327648"/>
          </a:xfrm>
        </p:spPr>
        <p:txBody>
          <a:bodyPr/>
          <a:lstStyle/>
          <a:p>
            <a:pPr lvl="0" eaLnBrk="1" latinLnBrk="0" hangingPunct="1"/>
            <a:r>
              <a:rPr lang="pt-BR"/>
              <a:t>Clique para editar os estilos do texto mestre</a:t>
            </a:r>
          </a:p>
          <a:p>
            <a:pPr lvl="1" eaLnBrk="1" latinLnBrk="0" hangingPunct="1"/>
            <a:r>
              <a:rPr lang="pt-BR"/>
              <a:t>Segundo nível</a:t>
            </a:r>
          </a:p>
          <a:p>
            <a:pPr lvl="2" eaLnBrk="1" latinLnBrk="0" hangingPunct="1"/>
            <a:r>
              <a:rPr lang="pt-BR"/>
              <a:t>Terceiro nível</a:t>
            </a:r>
          </a:p>
          <a:p>
            <a:pPr lvl="3" eaLnBrk="1" latinLnBrk="0" hangingPunct="1"/>
            <a:r>
              <a:rPr lang="pt-BR"/>
              <a:t>Quarto nível</a:t>
            </a:r>
          </a:p>
          <a:p>
            <a:pPr lvl="4" eaLnBrk="1" latinLnBrk="0" hangingPunct="1"/>
            <a:r>
              <a:rPr lang="pt-BR"/>
              <a:t>Quinto nível</a:t>
            </a:r>
            <a:endParaRPr kumimoji="0" lang="en-US"/>
          </a:p>
        </p:txBody>
      </p:sp>
      <p:sp>
        <p:nvSpPr>
          <p:cNvPr id="21" name="Espaço Reservado para Data 20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2E700DB3-DBF0-4086-B675-117E7A9610B8}" type="datetimeFigureOut">
              <a:rPr lang="pt-BR" smtClean="0"/>
              <a:pPr/>
              <a:t>09/03/2020</a:t>
            </a:fld>
            <a:endParaRPr lang="pt-BR"/>
          </a:p>
        </p:txBody>
      </p:sp>
      <p:sp>
        <p:nvSpPr>
          <p:cNvPr id="22" name="Espaço Reservado para Número de Slide 21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2119D8CF-8DEC-4D9F-84EE-ADF04DFF3391}" type="slidenum">
              <a:rPr lang="pt-BR" smtClean="0"/>
              <a:pPr/>
              <a:t>‹nº›</a:t>
            </a:fld>
            <a:endParaRPr lang="pt-BR"/>
          </a:p>
        </p:txBody>
      </p:sp>
      <p:sp>
        <p:nvSpPr>
          <p:cNvPr id="23" name="Espaço Reservado para Rodapé 22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pt-BR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ector reto 8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3" name="Elipse 12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 rot="5400000">
            <a:off x="3350133" y="3200400"/>
            <a:ext cx="6309360" cy="457200"/>
          </a:xfrm>
        </p:spPr>
        <p:txBody>
          <a:bodyPr anchor="b"/>
          <a:lstStyle>
            <a:lvl1pPr algn="l">
              <a:buNone/>
              <a:defRPr sz="2000" b="1"/>
            </a:lvl1pPr>
          </a:lstStyle>
          <a:p>
            <a:r>
              <a:rPr kumimoji="0" lang="pt-BR"/>
              <a:t>Clique para editar o estilo do título mestre</a:t>
            </a:r>
            <a:endParaRPr kumimoji="0" lang="en-US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0" y="0"/>
            <a:ext cx="6172200" cy="6858000"/>
          </a:xfrm>
          <a:solidFill>
            <a:schemeClr val="bg2"/>
          </a:solidFill>
          <a:ln w="1270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buNone/>
              <a:defRPr sz="3200"/>
            </a:lvl1pPr>
          </a:lstStyle>
          <a:p>
            <a:pPr algn="ctr" eaLnBrk="1" latinLnBrk="0" hangingPunct="1">
              <a:buFontTx/>
              <a:buNone/>
            </a:pPr>
            <a:r>
              <a:rPr kumimoji="0" lang="pt-BR"/>
              <a:t>Clique no ícone para adicionar uma imagem</a:t>
            </a:r>
            <a:endParaRPr kumimoji="0" lang="en-US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6765798" y="264795"/>
            <a:ext cx="1524000" cy="4956048"/>
          </a:xfrm>
        </p:spPr>
        <p:txBody>
          <a:bodyPr rot="0" spcFirstLastPara="0" vertOverflow="overflow" horzOverflow="overflow" vert="horz" wrap="square" lIns="91440" tIns="45720" rIns="91440" bIns="45720" numCol="1" spcCol="274320" rtlCol="0" fromWordArt="0" anchor="t" anchorCtr="0" forceAA="0" compatLnSpc="1">
            <a:normAutofit/>
          </a:bodyPr>
          <a:lstStyle>
            <a:lvl1pPr marL="0" indent="0">
              <a:spcBef>
                <a:spcPts val="100"/>
              </a:spcBef>
              <a:spcAft>
                <a:spcPts val="400"/>
              </a:spcAft>
              <a:buFontTx/>
              <a:buNone/>
              <a:defRPr sz="12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pt-BR"/>
              <a:t>Clique para editar os estilos do texto mestre</a:t>
            </a:r>
          </a:p>
        </p:txBody>
      </p:sp>
      <p:sp>
        <p:nvSpPr>
          <p:cNvPr id="10" name="Conector reto 9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1" name="Retângulo 10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Conector reto 11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9" name="Conector reto 18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0" name="Conector reto 19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7" name="Espaço Reservado para Data 1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2E700DB3-DBF0-4086-B675-117E7A9610B8}" type="datetimeFigureOut">
              <a:rPr lang="pt-BR" smtClean="0"/>
              <a:pPr/>
              <a:t>09/03/2020</a:t>
            </a:fld>
            <a:endParaRPr lang="pt-BR"/>
          </a:p>
        </p:txBody>
      </p:sp>
      <p:sp>
        <p:nvSpPr>
          <p:cNvPr id="18" name="Espaço Reservado para Número de Slide 17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2119D8CF-8DEC-4D9F-84EE-ADF04DFF3391}" type="slidenum">
              <a:rPr lang="pt-BR" smtClean="0"/>
              <a:pPr/>
              <a:t>‹nº›</a:t>
            </a:fld>
            <a:endParaRPr lang="pt-BR"/>
          </a:p>
        </p:txBody>
      </p:sp>
      <p:sp>
        <p:nvSpPr>
          <p:cNvPr id="21" name="Espaço Reservado para Rodapé 20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pt-B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ector reto 15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2" name="Espaço Reservado para Título 2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pt-BR"/>
              <a:t>Clique para editar o estilo do título mestre</a:t>
            </a:r>
            <a:endParaRPr kumimoji="0" lang="en-US"/>
          </a:p>
        </p:txBody>
      </p:sp>
      <p:sp>
        <p:nvSpPr>
          <p:cNvPr id="13" name="Espaço Reservado para Texto 1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467600" cy="487375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pt-BR"/>
              <a:t>Clique para editar os estilos do texto mestre</a:t>
            </a:r>
          </a:p>
          <a:p>
            <a:pPr lvl="1" eaLnBrk="1" latinLnBrk="0" hangingPunct="1"/>
            <a:r>
              <a:rPr kumimoji="0" lang="pt-BR"/>
              <a:t>Segundo nível</a:t>
            </a:r>
          </a:p>
          <a:p>
            <a:pPr lvl="2" eaLnBrk="1" latinLnBrk="0" hangingPunct="1"/>
            <a:r>
              <a:rPr kumimoji="0" lang="pt-BR"/>
              <a:t>Terceiro nível</a:t>
            </a:r>
          </a:p>
          <a:p>
            <a:pPr lvl="3" eaLnBrk="1" latinLnBrk="0" hangingPunct="1"/>
            <a:r>
              <a:rPr kumimoji="0" lang="pt-BR"/>
              <a:t>Quarto nível</a:t>
            </a:r>
          </a:p>
          <a:p>
            <a:pPr lvl="4" eaLnBrk="1" latinLnBrk="0" hangingPunct="1"/>
            <a:r>
              <a:rPr kumimoji="0" lang="pt-BR"/>
              <a:t>Quinto nível</a:t>
            </a:r>
            <a:endParaRPr kumimoji="0" lang="en-US"/>
          </a:p>
        </p:txBody>
      </p:sp>
      <p:sp>
        <p:nvSpPr>
          <p:cNvPr id="14" name="Espaço Reservado para Data 13"/>
          <p:cNvSpPr>
            <a:spLocks noGrp="1"/>
          </p:cNvSpPr>
          <p:nvPr>
            <p:ph type="dt" sz="half" idx="2"/>
          </p:nvPr>
        </p:nvSpPr>
        <p:spPr>
          <a:xfrm rot="5400000">
            <a:off x="7589520" y="1081851"/>
            <a:ext cx="2011680" cy="384048"/>
          </a:xfrm>
          <a:prstGeom prst="rect">
            <a:avLst/>
          </a:prstGeom>
        </p:spPr>
        <p:txBody>
          <a:bodyPr vert="horz" anchor="ctr" anchorCtr="0"/>
          <a:lstStyle>
            <a:lvl1pPr algn="r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fld id="{2E700DB3-DBF0-4086-B675-117E7A9610B8}" type="datetimeFigureOut">
              <a:rPr lang="pt-BR" smtClean="0"/>
              <a:pPr/>
              <a:t>09/03/2020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3"/>
          </p:nvPr>
        </p:nvSpPr>
        <p:spPr>
          <a:xfrm rot="5400000">
            <a:off x="6990186" y="3737240"/>
            <a:ext cx="3200400" cy="365760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endParaRPr lang="pt-BR"/>
          </a:p>
        </p:txBody>
      </p:sp>
      <p:sp>
        <p:nvSpPr>
          <p:cNvPr id="7" name="Conector reto 6"/>
          <p:cNvSpPr>
            <a:spLocks noChangeShapeType="1"/>
          </p:cNvSpPr>
          <p:nvPr/>
        </p:nvSpPr>
        <p:spPr bwMode="auto">
          <a:xfrm>
            <a:off x="76200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Conector reto 8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Retângulo 9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Conector reto 10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Elipse 11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Espaço Reservado para Número de Slide 22"/>
          <p:cNvSpPr>
            <a:spLocks noGrp="1"/>
          </p:cNvSpPr>
          <p:nvPr>
            <p:ph type="sldNum" sz="quarter" idx="4"/>
          </p:nvPr>
        </p:nvSpPr>
        <p:spPr>
          <a:xfrm>
            <a:off x="8129016" y="5734050"/>
            <a:ext cx="609600" cy="521208"/>
          </a:xfrm>
          <a:prstGeom prst="rect">
            <a:avLst/>
          </a:prstGeom>
        </p:spPr>
        <p:txBody>
          <a:bodyPr vert="horz" anchor="ctr"/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2119D8CF-8DEC-4D9F-84EE-ADF04DFF3391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rtl="0" eaLnBrk="1" latinLnBrk="0" hangingPunct="1">
        <a:spcBef>
          <a:spcPct val="0"/>
        </a:spcBef>
        <a:buNone/>
        <a:defRPr kumimoji="0" sz="3000" b="0" kern="1200" cap="sm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0000"/>
        <a:buFont typeface="Wingdings"/>
        <a:buChar char="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182880" algn="l" rtl="0" eaLnBrk="1" latinLnBrk="0" hangingPunct="1">
        <a:spcBef>
          <a:spcPct val="20000"/>
        </a:spcBef>
        <a:buClr>
          <a:schemeClr val="accent2">
            <a:tint val="60000"/>
          </a:schemeClr>
        </a:buClr>
        <a:buSzPct val="68000"/>
        <a:buFont typeface="Wingdings 2"/>
        <a:buChar char="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rtl="0" eaLnBrk="1" latinLnBrk="0" hangingPunct="1">
        <a:spcBef>
          <a:spcPct val="20000"/>
        </a:spcBef>
        <a:buClr>
          <a:schemeClr val="accent1"/>
        </a:buClr>
        <a:buChar char="•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201168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ct val="20000"/>
        </a:spcBef>
        <a:buClr>
          <a:schemeClr val="accent2"/>
        </a:buClr>
        <a:buChar char="•"/>
        <a:defRPr kumimoji="0" sz="1400" kern="1200" cap="small" baseline="0">
          <a:solidFill>
            <a:schemeClr val="tx2"/>
          </a:solidFill>
          <a:latin typeface="+mn-lt"/>
          <a:ea typeface="+mn-ea"/>
          <a:cs typeface="+mn-cs"/>
        </a:defRPr>
      </a:lvl8pPr>
      <a:lvl9pPr marL="256032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Char char="•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jpe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jpeg"/><Relationship Id="rId4" Type="http://schemas.openxmlformats.org/officeDocument/2006/relationships/image" Target="../media/image41.png"/><Relationship Id="rId9" Type="http://schemas.openxmlformats.org/officeDocument/2006/relationships/image" Target="../media/image46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MODELOS ÁGEIS I</a:t>
            </a:r>
            <a:br>
              <a:rPr lang="pt-BR" dirty="0"/>
            </a:br>
            <a:r>
              <a:rPr lang="pt-BR" dirty="0"/>
              <a:t>Scrum e LeSS</a:t>
            </a:r>
          </a:p>
        </p:txBody>
      </p:sp>
      <p:sp>
        <p:nvSpPr>
          <p:cNvPr id="7" name="Subtítulo 6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Prof. Raul Sidnei Wazlawick</a:t>
            </a:r>
          </a:p>
          <a:p>
            <a:r>
              <a:rPr lang="pt-BR" dirty="0"/>
              <a:t>UFSC-CTC-INE</a:t>
            </a:r>
          </a:p>
          <a:p>
            <a:endParaRPr lang="pt-BR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62C78C-CA9A-4C71-80DE-113596C681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r>
              <a:rPr lang="pt-BR" dirty="0"/>
              <a:t>Artefatos</a:t>
            </a:r>
          </a:p>
        </p:txBody>
      </p:sp>
      <p:pic>
        <p:nvPicPr>
          <p:cNvPr id="3074" name="Picture 2" descr="https://upload.wikimedia.org/wikipedia/commons/thumb/0/0f/KolomokiArtifact.JPG/800px-KolomokiArtifact.JPG">
            <a:extLst>
              <a:ext uri="{FF2B5EF4-FFF2-40B4-BE49-F238E27FC236}">
                <a16:creationId xmlns:a16="http://schemas.microsoft.com/office/drawing/2014/main" id="{2681BC00-A59F-424D-A139-FC0D78FA0D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90" r="10708" b="-3"/>
          <a:stretch/>
        </p:blipFill>
        <p:spPr bwMode="auto">
          <a:xfrm>
            <a:off x="457200" y="1600200"/>
            <a:ext cx="3657600" cy="4572000"/>
          </a:xfrm>
          <a:prstGeom prst="rect">
            <a:avLst/>
          </a:prstGeom>
          <a:solidFill>
            <a:srgbClr val="FFFFFF"/>
          </a:solidFill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FBAB220-40CE-41A3-9F69-B50EBC5A53B8}"/>
              </a:ext>
            </a:extLst>
          </p:cNvPr>
          <p:cNvSpPr>
            <a:spLocks noGrp="1"/>
          </p:cNvSpPr>
          <p:nvPr>
            <p:ph sz="quarter" idx="2"/>
          </p:nvPr>
        </p:nvSpPr>
        <p:spPr>
          <a:xfrm>
            <a:off x="4270248" y="1600200"/>
            <a:ext cx="3657600" cy="45720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pt-BR" dirty="0"/>
              <a:t>Product backlog</a:t>
            </a:r>
          </a:p>
          <a:p>
            <a:r>
              <a:rPr lang="pt-BR" dirty="0"/>
              <a:t>Sprint backlog</a:t>
            </a:r>
          </a:p>
          <a:p>
            <a:r>
              <a:rPr lang="pt-BR" dirty="0"/>
              <a:t>Incremento</a:t>
            </a:r>
          </a:p>
        </p:txBody>
      </p:sp>
    </p:spTree>
    <p:extLst>
      <p:ext uri="{BB962C8B-B14F-4D97-AF65-F5344CB8AC3E}">
        <p14:creationId xmlns:p14="http://schemas.microsoft.com/office/powerpoint/2010/main" val="7821892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A015BCD-A2FC-488F-9E7E-5211C094D0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97760"/>
            <a:ext cx="7467600" cy="1143000"/>
          </a:xfrm>
        </p:spPr>
        <p:txBody>
          <a:bodyPr/>
          <a:lstStyle/>
          <a:p>
            <a:r>
              <a:rPr lang="pt-BR" dirty="0"/>
              <a:t>Product backlog</a:t>
            </a:r>
          </a:p>
        </p:txBody>
      </p:sp>
      <p:graphicFrame>
        <p:nvGraphicFramePr>
          <p:cNvPr id="4" name="Espaço Reservado para Conteúdo 3">
            <a:extLst>
              <a:ext uri="{FF2B5EF4-FFF2-40B4-BE49-F238E27FC236}">
                <a16:creationId xmlns:a16="http://schemas.microsoft.com/office/drawing/2014/main" id="{27BFAD5B-D2D6-4EE0-90A8-D7097343D889}"/>
              </a:ext>
            </a:extLst>
          </p:cNvPr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3884129070"/>
              </p:ext>
            </p:extLst>
          </p:nvPr>
        </p:nvGraphicFramePr>
        <p:xfrm>
          <a:off x="981220" y="1315116"/>
          <a:ext cx="6419560" cy="489929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22428">
                  <a:extLst>
                    <a:ext uri="{9D8B030D-6E8A-4147-A177-3AD203B41FA5}">
                      <a16:colId xmlns:a16="http://schemas.microsoft.com/office/drawing/2014/main" val="2961725689"/>
                    </a:ext>
                  </a:extLst>
                </a:gridCol>
                <a:gridCol w="3600400">
                  <a:extLst>
                    <a:ext uri="{9D8B030D-6E8A-4147-A177-3AD203B41FA5}">
                      <a16:colId xmlns:a16="http://schemas.microsoft.com/office/drawing/2014/main" val="1366587283"/>
                    </a:ext>
                  </a:extLst>
                </a:gridCol>
                <a:gridCol w="792088">
                  <a:extLst>
                    <a:ext uri="{9D8B030D-6E8A-4147-A177-3AD203B41FA5}">
                      <a16:colId xmlns:a16="http://schemas.microsoft.com/office/drawing/2014/main" val="2032882352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1773295663"/>
                    </a:ext>
                  </a:extLst>
                </a:gridCol>
                <a:gridCol w="596532">
                  <a:extLst>
                    <a:ext uri="{9D8B030D-6E8A-4147-A177-3AD203B41FA5}">
                      <a16:colId xmlns:a16="http://schemas.microsoft.com/office/drawing/2014/main" val="1565912267"/>
                    </a:ext>
                  </a:extLst>
                </a:gridCol>
              </a:tblGrid>
              <a:tr h="157214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pt-BR" sz="1200">
                          <a:effectLst/>
                        </a:rPr>
                        <a:t>Id</a:t>
                      </a:r>
                      <a:endParaRPr lang="pt-B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8955" marR="58955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pt-BR" sz="1200">
                          <a:effectLst/>
                        </a:rPr>
                        <a:t>Descrição</a:t>
                      </a:r>
                      <a:endParaRPr lang="pt-B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8955" marR="58955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pt-BR" sz="1200">
                          <a:effectLst/>
                        </a:rPr>
                        <a:t>Ordem</a:t>
                      </a:r>
                      <a:endParaRPr lang="pt-B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8955" marR="58955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pt-BR" sz="1200">
                          <a:effectLst/>
                        </a:rPr>
                        <a:t>Estimativa</a:t>
                      </a:r>
                      <a:endParaRPr lang="pt-B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8955" marR="58955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pt-BR" sz="1200">
                          <a:effectLst/>
                        </a:rPr>
                        <a:t>Valor</a:t>
                      </a:r>
                      <a:endParaRPr lang="pt-B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8955" marR="58955" marT="0" marB="0"/>
                </a:tc>
                <a:extLst>
                  <a:ext uri="{0D108BD9-81ED-4DB2-BD59-A6C34878D82A}">
                    <a16:rowId xmlns:a16="http://schemas.microsoft.com/office/drawing/2014/main" val="1732608971"/>
                  </a:ext>
                </a:extLst>
              </a:tr>
              <a:tr h="628855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pt-BR" sz="1200">
                          <a:effectLst/>
                        </a:rPr>
                        <a:t>3</a:t>
                      </a:r>
                      <a:endParaRPr lang="pt-B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8955" marR="58955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pt-BR" sz="1200">
                          <a:effectLst/>
                        </a:rPr>
                        <a:t>Como usuário anônimo eu gostaria de poder visualizar a lista de livros à venda</a:t>
                      </a:r>
                      <a:endParaRPr lang="pt-B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8955" marR="58955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pt-BR" sz="1200">
                          <a:effectLst/>
                        </a:rPr>
                        <a:t>1</a:t>
                      </a:r>
                      <a:endParaRPr lang="pt-B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8955" marR="58955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pt-BR" sz="1200">
                          <a:effectLst/>
                        </a:rPr>
                        <a:t>2</a:t>
                      </a:r>
                      <a:endParaRPr lang="pt-B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8955" marR="58955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pt-BR" sz="1200">
                          <a:effectLst/>
                        </a:rPr>
                        <a:t>alto</a:t>
                      </a:r>
                      <a:endParaRPr lang="pt-B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8955" marR="58955" marT="0" marB="0"/>
                </a:tc>
                <a:extLst>
                  <a:ext uri="{0D108BD9-81ED-4DB2-BD59-A6C34878D82A}">
                    <a16:rowId xmlns:a16="http://schemas.microsoft.com/office/drawing/2014/main" val="2247322303"/>
                  </a:ext>
                </a:extLst>
              </a:tr>
              <a:tr h="628855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pt-BR" sz="1200">
                          <a:effectLst/>
                        </a:rPr>
                        <a:t>8</a:t>
                      </a:r>
                      <a:endParaRPr lang="pt-B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8955" marR="58955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pt-BR" sz="1200">
                          <a:effectLst/>
                        </a:rPr>
                        <a:t>Como usuário identificado eu gostaria de poder comprar livros online</a:t>
                      </a:r>
                      <a:endParaRPr lang="pt-B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8955" marR="58955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pt-BR" sz="1200">
                          <a:effectLst/>
                        </a:rPr>
                        <a:t>2</a:t>
                      </a:r>
                      <a:endParaRPr lang="pt-B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8955" marR="58955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pt-BR" sz="1200">
                          <a:effectLst/>
                        </a:rPr>
                        <a:t>5</a:t>
                      </a:r>
                      <a:endParaRPr lang="pt-B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8955" marR="58955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pt-BR" sz="1200">
                          <a:effectLst/>
                        </a:rPr>
                        <a:t>alto</a:t>
                      </a:r>
                      <a:endParaRPr lang="pt-B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8955" marR="58955" marT="0" marB="0"/>
                </a:tc>
                <a:extLst>
                  <a:ext uri="{0D108BD9-81ED-4DB2-BD59-A6C34878D82A}">
                    <a16:rowId xmlns:a16="http://schemas.microsoft.com/office/drawing/2014/main" val="3673393273"/>
                  </a:ext>
                </a:extLst>
              </a:tr>
              <a:tr h="786068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pt-BR" sz="1200">
                          <a:effectLst/>
                        </a:rPr>
                        <a:t>9</a:t>
                      </a:r>
                      <a:endParaRPr lang="pt-B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8955" marR="58955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pt-BR" sz="1200">
                          <a:effectLst/>
                        </a:rPr>
                        <a:t>Como usuário identificado eu gostaria de poder cadastrar um novo endereço de entrega</a:t>
                      </a:r>
                      <a:endParaRPr lang="pt-B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8955" marR="58955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pt-BR" sz="1200">
                          <a:effectLst/>
                        </a:rPr>
                        <a:t>3</a:t>
                      </a:r>
                      <a:endParaRPr lang="pt-B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8955" marR="58955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pt-BR" sz="1200">
                          <a:effectLst/>
                        </a:rPr>
                        <a:t>1</a:t>
                      </a:r>
                      <a:endParaRPr lang="pt-B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8955" marR="58955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pt-BR" sz="1200">
                          <a:effectLst/>
                        </a:rPr>
                        <a:t>médio</a:t>
                      </a:r>
                      <a:endParaRPr lang="pt-B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8955" marR="58955" marT="0" marB="0"/>
                </a:tc>
                <a:extLst>
                  <a:ext uri="{0D108BD9-81ED-4DB2-BD59-A6C34878D82A}">
                    <a16:rowId xmlns:a16="http://schemas.microsoft.com/office/drawing/2014/main" val="2713773528"/>
                  </a:ext>
                </a:extLst>
              </a:tr>
              <a:tr h="943282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pt-BR" sz="1200">
                          <a:effectLst/>
                        </a:rPr>
                        <a:t>17</a:t>
                      </a:r>
                      <a:endParaRPr lang="pt-B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8955" marR="58955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pt-BR" sz="1200">
                          <a:effectLst/>
                        </a:rPr>
                        <a:t>Como responsável pelo estoque eu gostaria de poder visualizar a quantidade de cada livro em estoque.</a:t>
                      </a:r>
                      <a:endParaRPr lang="pt-B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8955" marR="58955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pt-BR" sz="1200">
                          <a:effectLst/>
                        </a:rPr>
                        <a:t>4</a:t>
                      </a:r>
                      <a:endParaRPr lang="pt-B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8955" marR="58955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pt-BR" sz="1200">
                          <a:effectLst/>
                        </a:rPr>
                        <a:t>1</a:t>
                      </a:r>
                      <a:endParaRPr lang="pt-B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8955" marR="58955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pt-BR" sz="1200">
                          <a:effectLst/>
                        </a:rPr>
                        <a:t>médio</a:t>
                      </a:r>
                      <a:endParaRPr lang="pt-B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8955" marR="58955" marT="0" marB="0"/>
                </a:tc>
                <a:extLst>
                  <a:ext uri="{0D108BD9-81ED-4DB2-BD59-A6C34878D82A}">
                    <a16:rowId xmlns:a16="http://schemas.microsoft.com/office/drawing/2014/main" val="2808690358"/>
                  </a:ext>
                </a:extLst>
              </a:tr>
              <a:tr h="943282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pt-BR" sz="1200">
                          <a:effectLst/>
                        </a:rPr>
                        <a:t>13</a:t>
                      </a:r>
                      <a:endParaRPr lang="pt-B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8955" marR="58955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pt-BR" sz="1200">
                          <a:effectLst/>
                        </a:rPr>
                        <a:t>Como gerente de vendas eu gostaria de poder visualizar relatórios semanais ou mensais de vendas por livro.</a:t>
                      </a:r>
                      <a:endParaRPr lang="pt-B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8955" marR="58955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pt-BR" sz="1200">
                          <a:effectLst/>
                        </a:rPr>
                        <a:t>5</a:t>
                      </a:r>
                      <a:endParaRPr lang="pt-B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8955" marR="58955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pt-BR" sz="1200">
                          <a:effectLst/>
                        </a:rPr>
                        <a:t>3</a:t>
                      </a:r>
                      <a:endParaRPr lang="pt-B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8955" marR="58955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pt-BR" sz="1200">
                          <a:effectLst/>
                        </a:rPr>
                        <a:t>médio</a:t>
                      </a:r>
                      <a:endParaRPr lang="pt-B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8955" marR="58955" marT="0" marB="0"/>
                </a:tc>
                <a:extLst>
                  <a:ext uri="{0D108BD9-81ED-4DB2-BD59-A6C34878D82A}">
                    <a16:rowId xmlns:a16="http://schemas.microsoft.com/office/drawing/2014/main" val="2455285995"/>
                  </a:ext>
                </a:extLst>
              </a:tr>
              <a:tr h="786068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pt-BR" sz="1200">
                          <a:effectLst/>
                        </a:rPr>
                        <a:t>11</a:t>
                      </a:r>
                      <a:endParaRPr lang="pt-B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8955" marR="58955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pt-BR" sz="1200">
                          <a:effectLst/>
                        </a:rPr>
                        <a:t>Como usuário identificado eu gostaria de poder cancelar um pedido recém realizado.</a:t>
                      </a:r>
                      <a:endParaRPr lang="pt-B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8955" marR="58955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pt-BR" sz="1200">
                          <a:effectLst/>
                        </a:rPr>
                        <a:t>6</a:t>
                      </a:r>
                      <a:endParaRPr lang="pt-B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8955" marR="58955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pt-BR" sz="1200">
                          <a:effectLst/>
                        </a:rPr>
                        <a:t>2</a:t>
                      </a:r>
                      <a:endParaRPr lang="pt-B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8955" marR="58955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pt-BR" sz="1200" dirty="0">
                          <a:effectLst/>
                        </a:rPr>
                        <a:t>baixo</a:t>
                      </a:r>
                      <a:endParaRPr lang="pt-BR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8955" marR="58955" marT="0" marB="0"/>
                </a:tc>
                <a:extLst>
                  <a:ext uri="{0D108BD9-81ED-4DB2-BD59-A6C34878D82A}">
                    <a16:rowId xmlns:a16="http://schemas.microsoft.com/office/drawing/2014/main" val="38798395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690109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600D34E-66FC-4709-B453-A42F26B23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Sprint Backlog</a:t>
            </a:r>
          </a:p>
        </p:txBody>
      </p:sp>
      <p:pic>
        <p:nvPicPr>
          <p:cNvPr id="4" name="Espaço Reservado para Conteúdo 3">
            <a:extLst>
              <a:ext uri="{FF2B5EF4-FFF2-40B4-BE49-F238E27FC236}">
                <a16:creationId xmlns:a16="http://schemas.microsoft.com/office/drawing/2014/main" id="{DF99579E-7D7B-47B0-8B54-A31ABDF2681F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140262" y="1600200"/>
            <a:ext cx="6101476" cy="487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4225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fig 4">
            <a:extLst>
              <a:ext uri="{FF2B5EF4-FFF2-40B4-BE49-F238E27FC236}">
                <a16:creationId xmlns:a16="http://schemas.microsoft.com/office/drawing/2014/main" id="{DDF5A36C-EB4A-411C-9593-F4C1CDE383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60647"/>
            <a:ext cx="4680520" cy="62406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392401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F1F195-EDD8-4177-B0B7-DE5E9249C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Incremento e DoD</a:t>
            </a:r>
          </a:p>
        </p:txBody>
      </p:sp>
      <p:pic>
        <p:nvPicPr>
          <p:cNvPr id="6146" name="Picture 2" descr="https://upload.wikimedia.org/wikipedia/commons/thumb/6/6c/MY_UNDER_CONSTRUCTION_SWEET_HOME_IN_72_GB._SOHAIL_AZIZ_-92_323_2600009_-_panoramio.jpg/1024px-MY_UNDER_CONSTRUCTION_SWEET_HOME_IN_72_GB._SOHAIL_AZIZ_-92_323_2600009_-_panoramio.jpg">
            <a:extLst>
              <a:ext uri="{FF2B5EF4-FFF2-40B4-BE49-F238E27FC236}">
                <a16:creationId xmlns:a16="http://schemas.microsoft.com/office/drawing/2014/main" id="{05629FA3-FBCE-4EA1-9E04-6B0DB0B07C94}"/>
              </a:ext>
            </a:extLst>
          </p:cNvPr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917" y="1600200"/>
            <a:ext cx="6498166" cy="4873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16145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4B251C-82B5-42A7-A2B1-8771F77688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r>
              <a:rPr lang="pt-BR" dirty="0"/>
              <a:t>Eventos </a:t>
            </a:r>
            <a:r>
              <a:rPr lang="pt-BR"/>
              <a:t>do Scrum</a:t>
            </a:r>
          </a:p>
        </p:txBody>
      </p:sp>
      <p:graphicFrame>
        <p:nvGraphicFramePr>
          <p:cNvPr id="5" name="Espaço Reservado para Conteúdo 2">
            <a:extLst>
              <a:ext uri="{FF2B5EF4-FFF2-40B4-BE49-F238E27FC236}">
                <a16:creationId xmlns:a16="http://schemas.microsoft.com/office/drawing/2014/main" id="{DF62E3BD-9B16-4C2F-A51F-6B755C92DE56}"/>
              </a:ext>
            </a:extLst>
          </p:cNvPr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3747367262"/>
              </p:ext>
            </p:extLst>
          </p:nvPr>
        </p:nvGraphicFramePr>
        <p:xfrm>
          <a:off x="457200" y="1600200"/>
          <a:ext cx="7467600" cy="48737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412411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55C29F-EB6B-45C9-9CCE-3F14B16D2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Sprint</a:t>
            </a:r>
          </a:p>
        </p:txBody>
      </p:sp>
      <p:pic>
        <p:nvPicPr>
          <p:cNvPr id="4" name="Espaço Reservado para Conteúdo 3">
            <a:extLst>
              <a:ext uri="{FF2B5EF4-FFF2-40B4-BE49-F238E27FC236}">
                <a16:creationId xmlns:a16="http://schemas.microsoft.com/office/drawing/2014/main" id="{2EE40BA2-F8FA-43AF-B219-37D634565189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3"/>
          <a:stretch>
            <a:fillRect/>
          </a:stretch>
        </p:blipFill>
        <p:spPr>
          <a:xfrm>
            <a:off x="457200" y="1631718"/>
            <a:ext cx="7467600" cy="4810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634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8C78BBB-9F21-40AA-A7D5-70D48CB1D5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Sprint planning meeting</a:t>
            </a:r>
          </a:p>
        </p:txBody>
      </p:sp>
      <p:pic>
        <p:nvPicPr>
          <p:cNvPr id="1026" name="Picture 2" descr="https://upload.wikimedia.org/wikipedia/commons/thumb/c/c4/Fossil_Creek_Planning_-_Public_Meeting_in_Camp_Verde_%2832499450693%29.jpg/1920px-Fossil_Creek_Planning_-_Public_Meeting_in_Camp_Verde_%2832499450693%29.jpg">
            <a:extLst>
              <a:ext uri="{FF2B5EF4-FFF2-40B4-BE49-F238E27FC236}">
                <a16:creationId xmlns:a16="http://schemas.microsoft.com/office/drawing/2014/main" id="{320F435C-C3E0-4B2A-B070-17937FA41380}"/>
              </a:ext>
            </a:extLst>
          </p:cNvPr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635" y="1600200"/>
            <a:ext cx="7304730" cy="4873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46421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0645B9-60AA-483D-8625-11E390D776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Sprint review</a:t>
            </a:r>
          </a:p>
        </p:txBody>
      </p:sp>
      <p:pic>
        <p:nvPicPr>
          <p:cNvPr id="4" name="Espaço Reservado para Conteúdo 3">
            <a:extLst>
              <a:ext uri="{FF2B5EF4-FFF2-40B4-BE49-F238E27FC236}">
                <a16:creationId xmlns:a16="http://schemas.microsoft.com/office/drawing/2014/main" id="{62F80543-2A10-412A-B33F-5CBC2077F367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3"/>
          <a:stretch>
            <a:fillRect/>
          </a:stretch>
        </p:blipFill>
        <p:spPr>
          <a:xfrm>
            <a:off x="941917" y="1600200"/>
            <a:ext cx="6498166" cy="487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8470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F74B7B3-27DC-4F89-A24B-962E8F30D7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Sprint retrospective</a:t>
            </a:r>
          </a:p>
        </p:txBody>
      </p:sp>
      <p:pic>
        <p:nvPicPr>
          <p:cNvPr id="2050" name="Picture 2" descr="https://upload.wikimedia.org/wikipedia/commons/thumb/3/3b/Planning_Board_Meeting_%288976903639%29.jpg/1024px-Planning_Board_Meeting_%288976903639%29.jpg">
            <a:extLst>
              <a:ext uri="{FF2B5EF4-FFF2-40B4-BE49-F238E27FC236}">
                <a16:creationId xmlns:a16="http://schemas.microsoft.com/office/drawing/2014/main" id="{4C57F103-D7AD-4BD7-BC93-55933BD573FD}"/>
              </a:ext>
            </a:extLst>
          </p:cNvPr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457816"/>
            <a:ext cx="6624736" cy="4871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49922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r>
              <a:rPr lang="pt-BR" dirty="0"/>
              <a:t>Conteúdo</a:t>
            </a:r>
          </a:p>
        </p:txBody>
      </p:sp>
      <p:graphicFrame>
        <p:nvGraphicFramePr>
          <p:cNvPr id="5" name="Espaço Reservado para Conteúdo 2">
            <a:extLst>
              <a:ext uri="{FF2B5EF4-FFF2-40B4-BE49-F238E27FC236}">
                <a16:creationId xmlns:a16="http://schemas.microsoft.com/office/drawing/2014/main" id="{3A84AA42-0018-468C-81F0-7FE0C4B65687}"/>
              </a:ext>
            </a:extLst>
          </p:cNvPr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2199401909"/>
              </p:ext>
            </p:extLst>
          </p:nvPr>
        </p:nvGraphicFramePr>
        <p:xfrm>
          <a:off x="457200" y="1600200"/>
          <a:ext cx="7467600" cy="48737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8A29E5-AB85-4595-B181-1B414BD96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Daily Scrum</a:t>
            </a:r>
          </a:p>
        </p:txBody>
      </p:sp>
      <p:pic>
        <p:nvPicPr>
          <p:cNvPr id="3074" name="Picture 2" descr="https://upload.wikimedia.org/wikipedia/commons/thumb/4/4a/Daily_sprint_meeting.jpg/1280px-Daily_sprint_meeting.jpg">
            <a:extLst>
              <a:ext uri="{FF2B5EF4-FFF2-40B4-BE49-F238E27FC236}">
                <a16:creationId xmlns:a16="http://schemas.microsoft.com/office/drawing/2014/main" id="{6A95478F-458D-40B7-B325-A7F05FC84B04}"/>
              </a:ext>
            </a:extLst>
          </p:cNvPr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322" y="1600200"/>
            <a:ext cx="6525355" cy="4873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76281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D07A8CA-3384-4E44-95E0-BBA8D965A6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Sprint burndown chart</a:t>
            </a:r>
          </a:p>
        </p:txBody>
      </p:sp>
      <p:pic>
        <p:nvPicPr>
          <p:cNvPr id="4099" name="Picture 3" descr="fig 4">
            <a:extLst>
              <a:ext uri="{FF2B5EF4-FFF2-40B4-BE49-F238E27FC236}">
                <a16:creationId xmlns:a16="http://schemas.microsoft.com/office/drawing/2014/main" id="{0548A19D-F1EB-49B8-9DB2-99B51402A2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844824"/>
            <a:ext cx="7819402" cy="3240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254920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4491B29-D98C-4374-BC45-47CF678884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3826768" cy="994122"/>
          </a:xfrm>
        </p:spPr>
        <p:txBody>
          <a:bodyPr>
            <a:normAutofit fontScale="90000"/>
          </a:bodyPr>
          <a:lstStyle/>
          <a:p>
            <a:r>
              <a:rPr lang="pt-BR" dirty="0"/>
              <a:t>Estilos de burndown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A2B47FF3-49B4-4B96-9BF7-E9D637411B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956" y="1628800"/>
            <a:ext cx="2111202" cy="156210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153B8BE9-7C7A-4B80-ABF7-1306F9AF82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944" y="3339722"/>
            <a:ext cx="2019048" cy="1571429"/>
          </a:xfrm>
          <a:prstGeom prst="rect">
            <a:avLst/>
          </a:prstGeom>
        </p:spPr>
      </p:pic>
      <p:pic>
        <p:nvPicPr>
          <p:cNvPr id="5122" name="Picture 2" descr="fig 4">
            <a:extLst>
              <a:ext uri="{FF2B5EF4-FFF2-40B4-BE49-F238E27FC236}">
                <a16:creationId xmlns:a16="http://schemas.microsoft.com/office/drawing/2014/main" id="{EBAA8F9A-2255-49B1-A4CC-F534E34828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956" y="5050645"/>
            <a:ext cx="2105025" cy="156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3B7B6F52-E122-41AF-AD29-6267827CFB5B}"/>
              </a:ext>
            </a:extLst>
          </p:cNvPr>
          <p:cNvSpPr/>
          <p:nvPr/>
        </p:nvSpPr>
        <p:spPr>
          <a:xfrm>
            <a:off x="2699792" y="2162844"/>
            <a:ext cx="13131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Fakey-fakey</a:t>
            </a:r>
            <a:endParaRPr lang="pt-BR" dirty="0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7856BB2F-108D-45AD-9F0D-447257636E26}"/>
              </a:ext>
            </a:extLst>
          </p:cNvPr>
          <p:cNvSpPr/>
          <p:nvPr/>
        </p:nvSpPr>
        <p:spPr>
          <a:xfrm>
            <a:off x="2781621" y="3956493"/>
            <a:ext cx="13516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Late-learner</a:t>
            </a:r>
            <a:endParaRPr lang="pt-BR" dirty="0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0925B01A-B103-4EFE-BA73-F6982C9E0E4A}"/>
              </a:ext>
            </a:extLst>
          </p:cNvPr>
          <p:cNvSpPr/>
          <p:nvPr/>
        </p:nvSpPr>
        <p:spPr>
          <a:xfrm>
            <a:off x="2801798" y="5647029"/>
            <a:ext cx="15953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Middle-learner</a:t>
            </a:r>
            <a:endParaRPr lang="pt-BR" dirty="0"/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773FD878-4B2D-4F2D-AB2E-1FC708F129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57208" y="274638"/>
            <a:ext cx="2019048" cy="1571429"/>
          </a:xfrm>
          <a:prstGeom prst="rect">
            <a:avLst/>
          </a:prstGeom>
        </p:spPr>
      </p:pic>
      <p:sp>
        <p:nvSpPr>
          <p:cNvPr id="14" name="Retângulo 13">
            <a:extLst>
              <a:ext uri="{FF2B5EF4-FFF2-40B4-BE49-F238E27FC236}">
                <a16:creationId xmlns:a16="http://schemas.microsoft.com/office/drawing/2014/main" id="{2CD3A16D-ED19-4A24-A8E8-97CE4A7D21FC}"/>
              </a:ext>
            </a:extLst>
          </p:cNvPr>
          <p:cNvSpPr/>
          <p:nvPr/>
        </p:nvSpPr>
        <p:spPr>
          <a:xfrm>
            <a:off x="7020272" y="876073"/>
            <a:ext cx="14542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Early-learner</a:t>
            </a:r>
            <a:endParaRPr lang="pt-BR" dirty="0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7FB265A7-56C3-43F6-88FD-2224708FAF6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33836" y="1846067"/>
            <a:ext cx="2163064" cy="1663232"/>
          </a:xfrm>
          <a:prstGeom prst="rect">
            <a:avLst/>
          </a:prstGeom>
        </p:spPr>
      </p:pic>
      <p:sp>
        <p:nvSpPr>
          <p:cNvPr id="16" name="Retângulo 15">
            <a:extLst>
              <a:ext uri="{FF2B5EF4-FFF2-40B4-BE49-F238E27FC236}">
                <a16:creationId xmlns:a16="http://schemas.microsoft.com/office/drawing/2014/main" id="{72D6F32D-FEA1-4FEE-9880-9A77311563C5}"/>
              </a:ext>
            </a:extLst>
          </p:cNvPr>
          <p:cNvSpPr/>
          <p:nvPr/>
        </p:nvSpPr>
        <p:spPr>
          <a:xfrm>
            <a:off x="7046066" y="2809795"/>
            <a:ext cx="9028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Plateau</a:t>
            </a:r>
            <a:endParaRPr lang="pt-BR" dirty="0"/>
          </a:p>
        </p:txBody>
      </p:sp>
      <p:pic>
        <p:nvPicPr>
          <p:cNvPr id="5123" name="Picture 3" descr="fig 4">
            <a:extLst>
              <a:ext uri="{FF2B5EF4-FFF2-40B4-BE49-F238E27FC236}">
                <a16:creationId xmlns:a16="http://schemas.microsoft.com/office/drawing/2014/main" id="{C70DB245-41C8-4D1B-948B-34D8F07833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0480" y="3544775"/>
            <a:ext cx="2009775" cy="156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Retângulo 16">
            <a:extLst>
              <a:ext uri="{FF2B5EF4-FFF2-40B4-BE49-F238E27FC236}">
                <a16:creationId xmlns:a16="http://schemas.microsoft.com/office/drawing/2014/main" id="{006F86EE-C5D2-4063-92A4-39FFE4F0CB14}"/>
              </a:ext>
            </a:extLst>
          </p:cNvPr>
          <p:cNvSpPr/>
          <p:nvPr/>
        </p:nvSpPr>
        <p:spPr>
          <a:xfrm>
            <a:off x="6996900" y="4125436"/>
            <a:ext cx="13213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spcAft>
                <a:spcPts val="0"/>
              </a:spcAft>
            </a:pPr>
            <a:r>
              <a:rPr lang="pt-BR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Never-never</a:t>
            </a:r>
            <a:endParaRPr lang="pt-BR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5124" name="Picture 4" descr="fig 4">
            <a:extLst>
              <a:ext uri="{FF2B5EF4-FFF2-40B4-BE49-F238E27FC236}">
                <a16:creationId xmlns:a16="http://schemas.microsoft.com/office/drawing/2014/main" id="{92205B08-EC1E-4234-9175-8A679C58A6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9522" y="5192448"/>
            <a:ext cx="2190750" cy="164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Retângulo 17">
            <a:extLst>
              <a:ext uri="{FF2B5EF4-FFF2-40B4-BE49-F238E27FC236}">
                <a16:creationId xmlns:a16="http://schemas.microsoft.com/office/drawing/2014/main" id="{4AD1AA5D-4495-407D-90A5-02BD8C7B27D1}"/>
              </a:ext>
            </a:extLst>
          </p:cNvPr>
          <p:cNvSpPr/>
          <p:nvPr/>
        </p:nvSpPr>
        <p:spPr>
          <a:xfrm>
            <a:off x="6911268" y="5353680"/>
            <a:ext cx="15632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latin typeface="Times New Roman" panose="02020603050405020304" pitchFamily="18" charset="0"/>
                <a:ea typeface="Times New Roman" panose="02020603050405020304" pitchFamily="18" charset="0"/>
              </a:rPr>
              <a:t>Scope increase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994421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395D1F-8553-4B04-B01B-45EE1A05F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Funcionamento geral do Scrum</a:t>
            </a:r>
          </a:p>
        </p:txBody>
      </p:sp>
      <p:pic>
        <p:nvPicPr>
          <p:cNvPr id="4" name="Espaço Reservado para Conteúdo 3">
            <a:extLst>
              <a:ext uri="{FF2B5EF4-FFF2-40B4-BE49-F238E27FC236}">
                <a16:creationId xmlns:a16="http://schemas.microsoft.com/office/drawing/2014/main" id="{8F9DE582-A41B-4093-B41A-17225E5E08D2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3"/>
          <a:stretch>
            <a:fillRect/>
          </a:stretch>
        </p:blipFill>
        <p:spPr>
          <a:xfrm>
            <a:off x="683568" y="1642586"/>
            <a:ext cx="6625021" cy="4522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1717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5F39D1-3ACC-46FB-987B-DA442B19CB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LeSS – </a:t>
            </a:r>
            <a:r>
              <a:rPr lang="pt-BR" dirty="0" err="1"/>
              <a:t>Large</a:t>
            </a:r>
            <a:r>
              <a:rPr lang="pt-BR" dirty="0"/>
              <a:t> </a:t>
            </a:r>
            <a:r>
              <a:rPr lang="pt-BR" dirty="0" err="1"/>
              <a:t>Scale</a:t>
            </a:r>
            <a:r>
              <a:rPr lang="pt-BR" dirty="0"/>
              <a:t> Scrum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1482D23-9C20-4F0F-8C5B-965BF98C9734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pt-BR" dirty="0"/>
              <a:t>Baseado em Scrum of Scrums</a:t>
            </a:r>
          </a:p>
          <a:p>
            <a:r>
              <a:rPr lang="pt-BR" dirty="0"/>
              <a:t>Vários Development teams</a:t>
            </a:r>
          </a:p>
          <a:p>
            <a:pPr lvl="1"/>
            <a:r>
              <a:rPr lang="pt-BR" dirty="0"/>
              <a:t>Por área de requisitos, nunca por área técnica</a:t>
            </a:r>
          </a:p>
          <a:p>
            <a:r>
              <a:rPr lang="pt-BR" dirty="0"/>
              <a:t>Sprint única</a:t>
            </a:r>
          </a:p>
          <a:p>
            <a:r>
              <a:rPr lang="pt-BR" dirty="0"/>
              <a:t>Product backlog único</a:t>
            </a:r>
          </a:p>
          <a:p>
            <a:r>
              <a:rPr lang="pt-BR" dirty="0"/>
              <a:t>Product owner único</a:t>
            </a:r>
          </a:p>
          <a:p>
            <a:r>
              <a:rPr lang="pt-BR" dirty="0"/>
              <a:t>Sprint backlog por equipe</a:t>
            </a:r>
          </a:p>
          <a:p>
            <a:r>
              <a:rPr lang="pt-BR" dirty="0"/>
              <a:t>Scrum master para uma a três equipes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17285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14BE2E7-AC5D-467E-B557-3C637F54F5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r>
              <a:rPr lang="pt-BR" dirty="0"/>
              <a:t>Sprint planning meeting</a:t>
            </a:r>
          </a:p>
        </p:txBody>
      </p:sp>
      <p:graphicFrame>
        <p:nvGraphicFramePr>
          <p:cNvPr id="5" name="Espaço Reservado para Conteúdo 2">
            <a:extLst>
              <a:ext uri="{FF2B5EF4-FFF2-40B4-BE49-F238E27FC236}">
                <a16:creationId xmlns:a16="http://schemas.microsoft.com/office/drawing/2014/main" id="{8ADADE4A-3D0B-41E3-98C5-39070FA3BA43}"/>
              </a:ext>
            </a:extLst>
          </p:cNvPr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2181966318"/>
              </p:ext>
            </p:extLst>
          </p:nvPr>
        </p:nvGraphicFramePr>
        <p:xfrm>
          <a:off x="457200" y="1600200"/>
          <a:ext cx="7467600" cy="48737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215674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34940A-716C-4457-AF1E-C3C3B67E75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r>
              <a:rPr lang="pt-BR" dirty="0"/>
              <a:t>Reuniões de finalização de sprint</a:t>
            </a:r>
          </a:p>
        </p:txBody>
      </p:sp>
      <p:graphicFrame>
        <p:nvGraphicFramePr>
          <p:cNvPr id="5" name="Espaço Reservado para Conteúdo 2">
            <a:extLst>
              <a:ext uri="{FF2B5EF4-FFF2-40B4-BE49-F238E27FC236}">
                <a16:creationId xmlns:a16="http://schemas.microsoft.com/office/drawing/2014/main" id="{567FA12F-883C-44DA-9506-3D5A1923DA11}"/>
              </a:ext>
            </a:extLst>
          </p:cNvPr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619022089"/>
              </p:ext>
            </p:extLst>
          </p:nvPr>
        </p:nvGraphicFramePr>
        <p:xfrm>
          <a:off x="457200" y="1600200"/>
          <a:ext cx="7467600" cy="48737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236828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0894692-459F-4DEB-ACEE-099A60A25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LeSS </a:t>
            </a:r>
            <a:r>
              <a:rPr lang="pt-BR" dirty="0" err="1"/>
              <a:t>huge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41A7684-51A5-4441-8119-C416550F114E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pt-BR" dirty="0"/>
              <a:t>Milhares de desenvolvedores</a:t>
            </a:r>
          </a:p>
          <a:p>
            <a:r>
              <a:rPr lang="pt-BR" dirty="0"/>
              <a:t>Milhões de linhas de código</a:t>
            </a:r>
          </a:p>
        </p:txBody>
      </p:sp>
      <p:pic>
        <p:nvPicPr>
          <p:cNvPr id="1026" name="Picture 2" descr="https://upload.wikimedia.org/wikipedia/commons/d/d7/Pir%C3%A2mides_Qu%C3%A9ops%2C_Qu%C3%A9fren_e_Miquerinos.jpg">
            <a:extLst>
              <a:ext uri="{FF2B5EF4-FFF2-40B4-BE49-F238E27FC236}">
                <a16:creationId xmlns:a16="http://schemas.microsoft.com/office/drawing/2014/main" id="{A6F41B1E-55B6-46BD-BA72-8B20FE89B2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3061947"/>
            <a:ext cx="8172400" cy="2184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24423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D65D8C8-9393-4C7C-B261-D07C08253E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r>
              <a:rPr lang="pt-BR" dirty="0"/>
              <a:t>O que fica igual</a:t>
            </a:r>
          </a:p>
        </p:txBody>
      </p:sp>
      <p:graphicFrame>
        <p:nvGraphicFramePr>
          <p:cNvPr id="5" name="Espaço Reservado para Conteúdo 2">
            <a:extLst>
              <a:ext uri="{FF2B5EF4-FFF2-40B4-BE49-F238E27FC236}">
                <a16:creationId xmlns:a16="http://schemas.microsoft.com/office/drawing/2014/main" id="{D24512A8-708C-4C15-83AB-A3181444443C}"/>
              </a:ext>
            </a:extLst>
          </p:cNvPr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1200449083"/>
              </p:ext>
            </p:extLst>
          </p:nvPr>
        </p:nvGraphicFramePr>
        <p:xfrm>
          <a:off x="457200" y="1600200"/>
          <a:ext cx="7467600" cy="48737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368498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E55864-273B-4032-B22B-FCC7F5F580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r>
              <a:rPr lang="pt-BR" dirty="0"/>
              <a:t>O que muda</a:t>
            </a:r>
          </a:p>
        </p:txBody>
      </p:sp>
      <p:graphicFrame>
        <p:nvGraphicFramePr>
          <p:cNvPr id="5" name="Espaço Reservado para Conteúdo 2">
            <a:extLst>
              <a:ext uri="{FF2B5EF4-FFF2-40B4-BE49-F238E27FC236}">
                <a16:creationId xmlns:a16="http://schemas.microsoft.com/office/drawing/2014/main" id="{C2F82343-D4FF-4D20-A691-E93C9BCE8324}"/>
              </a:ext>
            </a:extLst>
          </p:cNvPr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753984858"/>
              </p:ext>
            </p:extLst>
          </p:nvPr>
        </p:nvGraphicFramePr>
        <p:xfrm>
          <a:off x="457200" y="1600200"/>
          <a:ext cx="7467600" cy="48737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103379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4842372-D289-4ECD-B1EF-6E85AC0030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Prescritivo x Ágil</a:t>
            </a:r>
          </a:p>
        </p:txBody>
      </p:sp>
      <p:pic>
        <p:nvPicPr>
          <p:cNvPr id="4" name="Espaço Reservado para Conteúdo 3">
            <a:extLst>
              <a:ext uri="{FF2B5EF4-FFF2-40B4-BE49-F238E27FC236}">
                <a16:creationId xmlns:a16="http://schemas.microsoft.com/office/drawing/2014/main" id="{F3673D80-621A-445E-9C3C-252E4433D712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3"/>
          <a:stretch>
            <a:fillRect/>
          </a:stretch>
        </p:blipFill>
        <p:spPr>
          <a:xfrm>
            <a:off x="457200" y="1726724"/>
            <a:ext cx="7467600" cy="4620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2821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C9DA5D-687E-4B8D-92BC-3A648C1066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r>
              <a:rPr lang="pt-BR" dirty="0"/>
              <a:t>Agile Manifesto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22FA0DD-55A4-48E5-A02E-823A98F38865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3657600" cy="45720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>
              <a:lnSpc>
                <a:spcPct val="90000"/>
              </a:lnSpc>
            </a:pPr>
            <a:r>
              <a:rPr lang="pt-BR" sz="2200"/>
              <a:t>Indivíduos e interações estão acima de processos e ferramentas.</a:t>
            </a:r>
          </a:p>
          <a:p>
            <a:pPr lvl="0">
              <a:lnSpc>
                <a:spcPct val="90000"/>
              </a:lnSpc>
            </a:pPr>
            <a:r>
              <a:rPr lang="pt-BR" sz="2200"/>
              <a:t>Software funcionando está acima de documentação abrangente.</a:t>
            </a:r>
          </a:p>
          <a:p>
            <a:pPr lvl="0">
              <a:lnSpc>
                <a:spcPct val="90000"/>
              </a:lnSpc>
            </a:pPr>
            <a:r>
              <a:rPr lang="pt-BR" sz="2200"/>
              <a:t>Colaboração do cliente está acima de negociação de contrato.</a:t>
            </a:r>
          </a:p>
          <a:p>
            <a:pPr lvl="0">
              <a:lnSpc>
                <a:spcPct val="90000"/>
              </a:lnSpc>
            </a:pPr>
            <a:r>
              <a:rPr lang="pt-BR" sz="2200"/>
              <a:t>Responder à mudança está acima de seguir um plano.</a:t>
            </a:r>
          </a:p>
          <a:p>
            <a:pPr>
              <a:lnSpc>
                <a:spcPct val="90000"/>
              </a:lnSpc>
            </a:pPr>
            <a:endParaRPr lang="pt-BR" sz="2200"/>
          </a:p>
        </p:txBody>
      </p:sp>
      <p:pic>
        <p:nvPicPr>
          <p:cNvPr id="1026" name="Picture 2" descr="qrc 4">
            <a:extLst>
              <a:ext uri="{FF2B5EF4-FFF2-40B4-BE49-F238E27FC236}">
                <a16:creationId xmlns:a16="http://schemas.microsoft.com/office/drawing/2014/main" id="{DDBDF3ED-1B2C-473C-8639-44CB241357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270248" y="2057400"/>
            <a:ext cx="3657600" cy="3657600"/>
          </a:xfrm>
          <a:prstGeom prst="rect">
            <a:avLst/>
          </a:prstGeom>
          <a:solidFill>
            <a:srgbClr val="FFFFFF"/>
          </a:solidFill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40047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FFBBB7-7940-416C-B107-D68A8A7BD7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r>
              <a:rPr lang="pt-BR" dirty="0"/>
              <a:t>Doze princípios</a:t>
            </a:r>
          </a:p>
        </p:txBody>
      </p:sp>
      <p:graphicFrame>
        <p:nvGraphicFramePr>
          <p:cNvPr id="5" name="Espaço Reservado para Conteúdo 2">
            <a:extLst>
              <a:ext uri="{FF2B5EF4-FFF2-40B4-BE49-F238E27FC236}">
                <a16:creationId xmlns:a16="http://schemas.microsoft.com/office/drawing/2014/main" id="{99B44628-BF04-43BF-922A-FDA4DD639116}"/>
              </a:ext>
            </a:extLst>
          </p:cNvPr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2628081689"/>
              </p:ext>
            </p:extLst>
          </p:nvPr>
        </p:nvGraphicFramePr>
        <p:xfrm>
          <a:off x="457200" y="1600200"/>
          <a:ext cx="7467600" cy="48737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837257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res.infoq.com/news/2016/04/2015_state_of_agile_results/en/resources/Agile%20Methodologies%20Used.jpg">
            <a:extLst>
              <a:ext uri="{FF2B5EF4-FFF2-40B4-BE49-F238E27FC236}">
                <a16:creationId xmlns:a16="http://schemas.microsoft.com/office/drawing/2014/main" id="{4985DBF8-0490-4EF8-8E07-1CE37C70904B}"/>
              </a:ext>
            </a:extLst>
          </p:cNvPr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98625"/>
            <a:ext cx="7416824" cy="6460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34484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4F3EFFF-BD46-4A11-B60A-CFEE0F798C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r>
              <a:rPr lang="pt-BR" dirty="0"/>
              <a:t>4.1 Scrum</a:t>
            </a:r>
          </a:p>
        </p:txBody>
      </p:sp>
      <p:graphicFrame>
        <p:nvGraphicFramePr>
          <p:cNvPr id="5" name="Espaço Reservado para Conteúdo 2">
            <a:extLst>
              <a:ext uri="{FF2B5EF4-FFF2-40B4-BE49-F238E27FC236}">
                <a16:creationId xmlns:a16="http://schemas.microsoft.com/office/drawing/2014/main" id="{2654F287-78F6-4CD7-B2BF-51971E64D17E}"/>
              </a:ext>
            </a:extLst>
          </p:cNvPr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3161661649"/>
              </p:ext>
            </p:extLst>
          </p:nvPr>
        </p:nvGraphicFramePr>
        <p:xfrm>
          <a:off x="457200" y="1600200"/>
          <a:ext cx="7467600" cy="48737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117450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2031B3-A984-4736-BDB5-402426AB69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r>
              <a:rPr lang="pt-BR" dirty="0"/>
              <a:t>Pilares do Scrum</a:t>
            </a:r>
          </a:p>
        </p:txBody>
      </p:sp>
      <p:graphicFrame>
        <p:nvGraphicFramePr>
          <p:cNvPr id="4" name="Espaço Reservado para Conteúdo 3">
            <a:extLst>
              <a:ext uri="{FF2B5EF4-FFF2-40B4-BE49-F238E27FC236}">
                <a16:creationId xmlns:a16="http://schemas.microsoft.com/office/drawing/2014/main" id="{F682411D-4C50-415B-8B37-0A9C87C332CA}"/>
              </a:ext>
            </a:extLst>
          </p:cNvPr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2889006646"/>
              </p:ext>
            </p:extLst>
          </p:nvPr>
        </p:nvGraphicFramePr>
        <p:xfrm>
          <a:off x="457200" y="1600200"/>
          <a:ext cx="7467600" cy="48736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953010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3E9D0E-F5DA-45B3-BB62-12370A436E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Papéis do Scrum Team</a:t>
            </a:r>
          </a:p>
        </p:txBody>
      </p:sp>
      <p:graphicFrame>
        <p:nvGraphicFramePr>
          <p:cNvPr id="5" name="Espaço Reservado para Conteúdo 4">
            <a:extLst>
              <a:ext uri="{FF2B5EF4-FFF2-40B4-BE49-F238E27FC236}">
                <a16:creationId xmlns:a16="http://schemas.microsoft.com/office/drawing/2014/main" id="{18DB9E10-638D-42BC-8331-F8DC2F533D4C}"/>
              </a:ext>
            </a:extLst>
          </p:cNvPr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1328027372"/>
              </p:ext>
            </p:extLst>
          </p:nvPr>
        </p:nvGraphicFramePr>
        <p:xfrm>
          <a:off x="457200" y="1600200"/>
          <a:ext cx="7467600" cy="48736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0014664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alcão Envidraçado">
  <a:themeElements>
    <a:clrScheme name="Fluxo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Balcão Envidraçado">
      <a:majorFont>
        <a:latin typeface="Century Schoolbook"/>
        <a:ea typeface=""/>
        <a:cs typeface=""/>
        <a:font script="Jpan" typeface="ＭＳ Ｐ明朝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entury Schoolbook"/>
        <a:ea typeface=""/>
        <a:cs typeface=""/>
        <a:font script="Jpan" typeface="ＭＳ Ｐ明朝"/>
        <a:font script="Hang" typeface="휴먼매직체"/>
        <a:font script="Hans" typeface="宋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Balcão Envidraçado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60000"/>
              </a:schemeClr>
            </a:gs>
            <a:gs pos="30000">
              <a:schemeClr val="phClr">
                <a:tint val="38000"/>
                <a:satMod val="260000"/>
              </a:schemeClr>
            </a:gs>
            <a:gs pos="75000">
              <a:schemeClr val="phClr">
                <a:tint val="55000"/>
                <a:satMod val="255000"/>
              </a:schemeClr>
            </a:gs>
            <a:gs pos="100000">
              <a:schemeClr val="phClr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gradFill rotWithShape="1">
          <a:gsLst>
            <a:gs pos="0">
              <a:schemeClr val="phClr">
                <a:shade val="63000"/>
                <a:satMod val="165000"/>
              </a:schemeClr>
            </a:gs>
            <a:gs pos="30000">
              <a:schemeClr val="phClr">
                <a:shade val="58000"/>
                <a:satMod val="165000"/>
              </a:schemeClr>
            </a:gs>
            <a:gs pos="75000">
              <a:schemeClr val="phClr">
                <a:shade val="30000"/>
                <a:satMod val="175000"/>
              </a:schemeClr>
            </a:gs>
            <a:gs pos="100000">
              <a:schemeClr val="phClr"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</a:fillStyleLst>
      <a:lnStyleLst>
        <a:ln w="12700" cap="flat" cmpd="sng" algn="ctr">
          <a:solidFill>
            <a:schemeClr val="phClr">
              <a:shade val="70000"/>
              <a:satMod val="15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bevelT w="47625" h="69850"/>
            <a:contourClr>
              <a:schemeClr val="lt1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8000"/>
                <a:satMod val="125000"/>
              </a:schemeClr>
            </a:gs>
            <a:gs pos="40000">
              <a:schemeClr val="phClr">
                <a:tint val="90000"/>
                <a:shade val="90000"/>
                <a:satMod val="120000"/>
              </a:schemeClr>
            </a:gs>
            <a:gs pos="100000">
              <a:schemeClr val="phClr">
                <a:tint val="5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80000"/>
              </a:schemeClr>
              <a:schemeClr val="phClr">
                <a:tint val="91000"/>
              </a:schemeClr>
            </a:duotone>
          </a:blip>
          <a:tile tx="0" ty="0" sx="40000" sy="50000" flip="y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982</Words>
  <Application>Microsoft Office PowerPoint</Application>
  <PresentationFormat>Apresentação na tela (4:3)</PresentationFormat>
  <Paragraphs>177</Paragraphs>
  <Slides>29</Slides>
  <Notes>14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29</vt:i4>
      </vt:variant>
    </vt:vector>
  </HeadingPairs>
  <TitlesOfParts>
    <vt:vector size="35" baseType="lpstr">
      <vt:lpstr>Calibri</vt:lpstr>
      <vt:lpstr>Century Schoolbook</vt:lpstr>
      <vt:lpstr>Times New Roman</vt:lpstr>
      <vt:lpstr>Wingdings</vt:lpstr>
      <vt:lpstr>Wingdings 2</vt:lpstr>
      <vt:lpstr>Balcão Envidraçado</vt:lpstr>
      <vt:lpstr>MODELOS ÁGEIS I Scrum e LeSS</vt:lpstr>
      <vt:lpstr>Conteúdo</vt:lpstr>
      <vt:lpstr>Prescritivo x Ágil</vt:lpstr>
      <vt:lpstr>Agile Manifesto</vt:lpstr>
      <vt:lpstr>Doze princípios</vt:lpstr>
      <vt:lpstr>Apresentação do PowerPoint</vt:lpstr>
      <vt:lpstr>4.1 Scrum</vt:lpstr>
      <vt:lpstr>Pilares do Scrum</vt:lpstr>
      <vt:lpstr>Papéis do Scrum Team</vt:lpstr>
      <vt:lpstr>Artefatos</vt:lpstr>
      <vt:lpstr>Product backlog</vt:lpstr>
      <vt:lpstr>Sprint Backlog</vt:lpstr>
      <vt:lpstr>Apresentação do PowerPoint</vt:lpstr>
      <vt:lpstr>Incremento e DoD</vt:lpstr>
      <vt:lpstr>Eventos do Scrum</vt:lpstr>
      <vt:lpstr>Sprint</vt:lpstr>
      <vt:lpstr>Sprint planning meeting</vt:lpstr>
      <vt:lpstr>Sprint review</vt:lpstr>
      <vt:lpstr>Sprint retrospective</vt:lpstr>
      <vt:lpstr>Daily Scrum</vt:lpstr>
      <vt:lpstr>Sprint burndown chart</vt:lpstr>
      <vt:lpstr>Estilos de burndown</vt:lpstr>
      <vt:lpstr>Funcionamento geral do Scrum</vt:lpstr>
      <vt:lpstr>LeSS – Large Scale Scrum</vt:lpstr>
      <vt:lpstr>Sprint planning meeting</vt:lpstr>
      <vt:lpstr>Reuniões de finalização de sprint</vt:lpstr>
      <vt:lpstr>LeSS huge</vt:lpstr>
      <vt:lpstr>O que fica igual</vt:lpstr>
      <vt:lpstr>O que muda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MODELOS ÁGEIS I Scrum e LeSS</dc:title>
  <dc:creator>Raul Sidnei Wazlawick</dc:creator>
  <cp:lastModifiedBy>Raul Sidnei Wazlawick</cp:lastModifiedBy>
  <cp:revision>1</cp:revision>
  <dcterms:created xsi:type="dcterms:W3CDTF">2020-03-09T18:38:05Z</dcterms:created>
  <dcterms:modified xsi:type="dcterms:W3CDTF">2020-03-09T18:38:20Z</dcterms:modified>
</cp:coreProperties>
</file>